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79"/>
  </p:normalViewPr>
  <p:slideViewPr>
    <p:cSldViewPr snapToGrid="0">
      <p:cViewPr varScale="1">
        <p:scale>
          <a:sx n="74" d="100"/>
          <a:sy n="74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6.svg"/><Relationship Id="rId1" Type="http://schemas.openxmlformats.org/officeDocument/2006/relationships/image" Target="../media/image3.png"/><Relationship Id="rId6" Type="http://schemas.openxmlformats.org/officeDocument/2006/relationships/image" Target="../media/image10.svg"/><Relationship Id="rId5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ata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svg"/><Relationship Id="rId1" Type="http://schemas.openxmlformats.org/officeDocument/2006/relationships/image" Target="../media/image9.png"/><Relationship Id="rId6" Type="http://schemas.openxmlformats.org/officeDocument/2006/relationships/image" Target="../media/image20.svg"/><Relationship Id="rId5" Type="http://schemas.openxmlformats.org/officeDocument/2006/relationships/image" Target="../media/image11.png"/><Relationship Id="rId4" Type="http://schemas.openxmlformats.org/officeDocument/2006/relationships/image" Target="../media/image18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6.svg"/><Relationship Id="rId1" Type="http://schemas.openxmlformats.org/officeDocument/2006/relationships/image" Target="../media/image3.png"/><Relationship Id="rId6" Type="http://schemas.openxmlformats.org/officeDocument/2006/relationships/image" Target="../media/image10.svg"/><Relationship Id="rId5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B398EA-5B17-42B5-83E8-476E95D68B23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FA6ECF8-10ED-4247-849D-02BC84D28FAF}">
      <dgm:prSet/>
      <dgm:spPr/>
      <dgm:t>
        <a:bodyPr/>
        <a:lstStyle/>
        <a:p>
          <a:r>
            <a:rPr lang="tr-TR"/>
            <a:t>- Kalkınma planları ve programlarda yer alan politika ve hedeflerin gerçekleştirilmesi.</a:t>
          </a:r>
          <a:br>
            <a:rPr lang="tr-TR"/>
          </a:br>
          <a:endParaRPr lang="en-US"/>
        </a:p>
      </dgm:t>
    </dgm:pt>
    <dgm:pt modelId="{6D6EAFBD-6268-45B4-AB92-5E29AEB221F3}" type="parTrans" cxnId="{E794607D-1609-4D10-A968-7977869D8365}">
      <dgm:prSet/>
      <dgm:spPr/>
      <dgm:t>
        <a:bodyPr/>
        <a:lstStyle/>
        <a:p>
          <a:endParaRPr lang="en-US"/>
        </a:p>
      </dgm:t>
    </dgm:pt>
    <dgm:pt modelId="{E8A94C90-EF60-49B1-89F0-C632F36B6B8B}" type="sibTrans" cxnId="{E794607D-1609-4D10-A968-7977869D8365}">
      <dgm:prSet/>
      <dgm:spPr/>
      <dgm:t>
        <a:bodyPr/>
        <a:lstStyle/>
        <a:p>
          <a:endParaRPr lang="en-US"/>
        </a:p>
      </dgm:t>
    </dgm:pt>
    <dgm:pt modelId="{5344AE04-6EBA-4F7D-9518-5B75A5D44569}">
      <dgm:prSet/>
      <dgm:spPr/>
      <dgm:t>
        <a:bodyPr/>
        <a:lstStyle/>
        <a:p>
          <a:r>
            <a:rPr lang="tr-TR"/>
            <a:t>- Kamu kaynaklarının etkili, ekonomik ve verimli bir şekilde elde edilmesi ve kullanılması.</a:t>
          </a:r>
          <a:br>
            <a:rPr lang="tr-TR"/>
          </a:br>
          <a:endParaRPr lang="en-US"/>
        </a:p>
      </dgm:t>
    </dgm:pt>
    <dgm:pt modelId="{E5D54EBA-64E4-463E-A322-6E464DBA7C9E}" type="parTrans" cxnId="{9B810993-3B1B-43C0-95B1-7FCE72C35B83}">
      <dgm:prSet/>
      <dgm:spPr/>
      <dgm:t>
        <a:bodyPr/>
        <a:lstStyle/>
        <a:p>
          <a:endParaRPr lang="en-US"/>
        </a:p>
      </dgm:t>
    </dgm:pt>
    <dgm:pt modelId="{40479A12-4868-4330-BA96-E7308BAEC72E}" type="sibTrans" cxnId="{9B810993-3B1B-43C0-95B1-7FCE72C35B83}">
      <dgm:prSet/>
      <dgm:spPr/>
      <dgm:t>
        <a:bodyPr/>
        <a:lstStyle/>
        <a:p>
          <a:endParaRPr lang="en-US"/>
        </a:p>
      </dgm:t>
    </dgm:pt>
    <dgm:pt modelId="{523382F4-1640-49D2-B0B5-8D31E6CFE952}">
      <dgm:prSet/>
      <dgm:spPr/>
      <dgm:t>
        <a:bodyPr/>
        <a:lstStyle/>
        <a:p>
          <a:r>
            <a:rPr lang="tr-TR"/>
            <a:t>- Hesap verebilirliği ve malî saydamlığı sağlamak üzere kamu malî yönetiminin yapısını ve işleyişini düzenlemek.</a:t>
          </a:r>
          <a:br>
            <a:rPr lang="tr-TR"/>
          </a:br>
          <a:endParaRPr lang="en-US"/>
        </a:p>
      </dgm:t>
    </dgm:pt>
    <dgm:pt modelId="{6F7DB582-6513-4A9C-8189-95C6394E9A5B}" type="parTrans" cxnId="{AE133389-4DC7-424C-8310-4E1AC8D97D03}">
      <dgm:prSet/>
      <dgm:spPr/>
      <dgm:t>
        <a:bodyPr/>
        <a:lstStyle/>
        <a:p>
          <a:endParaRPr lang="en-US"/>
        </a:p>
      </dgm:t>
    </dgm:pt>
    <dgm:pt modelId="{06772644-DEF9-4A21-938E-465EEA37B284}" type="sibTrans" cxnId="{AE133389-4DC7-424C-8310-4E1AC8D97D03}">
      <dgm:prSet/>
      <dgm:spPr/>
      <dgm:t>
        <a:bodyPr/>
        <a:lstStyle/>
        <a:p>
          <a:endParaRPr lang="en-US"/>
        </a:p>
      </dgm:t>
    </dgm:pt>
    <dgm:pt modelId="{9CF6473F-2090-44AF-ACDA-E39A406EF192}">
      <dgm:prSet/>
      <dgm:spPr/>
      <dgm:t>
        <a:bodyPr/>
        <a:lstStyle/>
        <a:p>
          <a:r>
            <a:rPr lang="tr-TR"/>
            <a:t>- Tüm kamu bütçelerinin hazırlanması, uygulanması ve kontrolünü standartlara bağlamak.</a:t>
          </a:r>
          <a:endParaRPr lang="en-US"/>
        </a:p>
      </dgm:t>
    </dgm:pt>
    <dgm:pt modelId="{64841382-0C26-4604-8C14-7247B59A9B23}" type="parTrans" cxnId="{96669932-2561-4147-A0E6-0B32B6B6E5CA}">
      <dgm:prSet/>
      <dgm:spPr/>
      <dgm:t>
        <a:bodyPr/>
        <a:lstStyle/>
        <a:p>
          <a:endParaRPr lang="en-US"/>
        </a:p>
      </dgm:t>
    </dgm:pt>
    <dgm:pt modelId="{6C8776BA-95F5-4B5D-A28C-5984A33D689D}" type="sibTrans" cxnId="{96669932-2561-4147-A0E6-0B32B6B6E5CA}">
      <dgm:prSet/>
      <dgm:spPr/>
      <dgm:t>
        <a:bodyPr/>
        <a:lstStyle/>
        <a:p>
          <a:endParaRPr lang="en-US"/>
        </a:p>
      </dgm:t>
    </dgm:pt>
    <dgm:pt modelId="{E6871D8E-AB7C-874B-B913-E4DE773455C3}" type="pres">
      <dgm:prSet presAssocID="{49B398EA-5B17-42B5-83E8-476E95D68B2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6236207-042E-9445-9A04-587D6839BB4C}" type="pres">
      <dgm:prSet presAssocID="{AFA6ECF8-10ED-4247-849D-02BC84D28FA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B62ED73-84AD-4942-80D0-6D096EC081E3}" type="pres">
      <dgm:prSet presAssocID="{E8A94C90-EF60-49B1-89F0-C632F36B6B8B}" presName="spacer" presStyleCnt="0"/>
      <dgm:spPr/>
    </dgm:pt>
    <dgm:pt modelId="{CB56C4A1-8F69-894A-8E6A-FCE89AE25AB3}" type="pres">
      <dgm:prSet presAssocID="{5344AE04-6EBA-4F7D-9518-5B75A5D4456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976AB6E-5EE3-C347-BE31-089CB6703CBE}" type="pres">
      <dgm:prSet presAssocID="{40479A12-4868-4330-BA96-E7308BAEC72E}" presName="spacer" presStyleCnt="0"/>
      <dgm:spPr/>
    </dgm:pt>
    <dgm:pt modelId="{8605BE64-CE17-5241-83F2-94435DEDA35C}" type="pres">
      <dgm:prSet presAssocID="{523382F4-1640-49D2-B0B5-8D31E6CFE95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7D1AED8-91AA-AF41-BE96-67BB6F6A145D}" type="pres">
      <dgm:prSet presAssocID="{06772644-DEF9-4A21-938E-465EEA37B284}" presName="spacer" presStyleCnt="0"/>
      <dgm:spPr/>
    </dgm:pt>
    <dgm:pt modelId="{630271E0-4AB2-5A44-B2A4-4B83198D9038}" type="pres">
      <dgm:prSet presAssocID="{9CF6473F-2090-44AF-ACDA-E39A406EF19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311260F-5531-0241-B755-A4FB7D9D7DD9}" type="presOf" srcId="{AFA6ECF8-10ED-4247-849D-02BC84D28FAF}" destId="{26236207-042E-9445-9A04-587D6839BB4C}" srcOrd="0" destOrd="0" presId="urn:microsoft.com/office/officeart/2005/8/layout/vList2"/>
    <dgm:cxn modelId="{AE133389-4DC7-424C-8310-4E1AC8D97D03}" srcId="{49B398EA-5B17-42B5-83E8-476E95D68B23}" destId="{523382F4-1640-49D2-B0B5-8D31E6CFE952}" srcOrd="2" destOrd="0" parTransId="{6F7DB582-6513-4A9C-8189-95C6394E9A5B}" sibTransId="{06772644-DEF9-4A21-938E-465EEA37B284}"/>
    <dgm:cxn modelId="{4E68AB4D-125D-F34A-9A71-97BE35EA2062}" type="presOf" srcId="{49B398EA-5B17-42B5-83E8-476E95D68B23}" destId="{E6871D8E-AB7C-874B-B913-E4DE773455C3}" srcOrd="0" destOrd="0" presId="urn:microsoft.com/office/officeart/2005/8/layout/vList2"/>
    <dgm:cxn modelId="{9B810993-3B1B-43C0-95B1-7FCE72C35B83}" srcId="{49B398EA-5B17-42B5-83E8-476E95D68B23}" destId="{5344AE04-6EBA-4F7D-9518-5B75A5D44569}" srcOrd="1" destOrd="0" parTransId="{E5D54EBA-64E4-463E-A322-6E464DBA7C9E}" sibTransId="{40479A12-4868-4330-BA96-E7308BAEC72E}"/>
    <dgm:cxn modelId="{E794607D-1609-4D10-A968-7977869D8365}" srcId="{49B398EA-5B17-42B5-83E8-476E95D68B23}" destId="{AFA6ECF8-10ED-4247-849D-02BC84D28FAF}" srcOrd="0" destOrd="0" parTransId="{6D6EAFBD-6268-45B4-AB92-5E29AEB221F3}" sibTransId="{E8A94C90-EF60-49B1-89F0-C632F36B6B8B}"/>
    <dgm:cxn modelId="{96669932-2561-4147-A0E6-0B32B6B6E5CA}" srcId="{49B398EA-5B17-42B5-83E8-476E95D68B23}" destId="{9CF6473F-2090-44AF-ACDA-E39A406EF192}" srcOrd="3" destOrd="0" parTransId="{64841382-0C26-4604-8C14-7247B59A9B23}" sibTransId="{6C8776BA-95F5-4B5D-A28C-5984A33D689D}"/>
    <dgm:cxn modelId="{333E5D04-38A4-5944-8DA1-15A9FC515BE2}" type="presOf" srcId="{9CF6473F-2090-44AF-ACDA-E39A406EF192}" destId="{630271E0-4AB2-5A44-B2A4-4B83198D9038}" srcOrd="0" destOrd="0" presId="urn:microsoft.com/office/officeart/2005/8/layout/vList2"/>
    <dgm:cxn modelId="{8526C5D1-3704-634E-BB31-BF464C9B108A}" type="presOf" srcId="{523382F4-1640-49D2-B0B5-8D31E6CFE952}" destId="{8605BE64-CE17-5241-83F2-94435DEDA35C}" srcOrd="0" destOrd="0" presId="urn:microsoft.com/office/officeart/2005/8/layout/vList2"/>
    <dgm:cxn modelId="{8AF5B843-26F7-1C4D-A6A8-556C1106183E}" type="presOf" srcId="{5344AE04-6EBA-4F7D-9518-5B75A5D44569}" destId="{CB56C4A1-8F69-894A-8E6A-FCE89AE25AB3}" srcOrd="0" destOrd="0" presId="urn:microsoft.com/office/officeart/2005/8/layout/vList2"/>
    <dgm:cxn modelId="{97F1E288-4F58-C34D-A66C-F914BABEF3DD}" type="presParOf" srcId="{E6871D8E-AB7C-874B-B913-E4DE773455C3}" destId="{26236207-042E-9445-9A04-587D6839BB4C}" srcOrd="0" destOrd="0" presId="urn:microsoft.com/office/officeart/2005/8/layout/vList2"/>
    <dgm:cxn modelId="{864938B4-F443-2A47-8EAB-4A628B7C86AC}" type="presParOf" srcId="{E6871D8E-AB7C-874B-B913-E4DE773455C3}" destId="{1B62ED73-84AD-4942-80D0-6D096EC081E3}" srcOrd="1" destOrd="0" presId="urn:microsoft.com/office/officeart/2005/8/layout/vList2"/>
    <dgm:cxn modelId="{E99AB554-33FD-ED47-988E-2E78E61B3284}" type="presParOf" srcId="{E6871D8E-AB7C-874B-B913-E4DE773455C3}" destId="{CB56C4A1-8F69-894A-8E6A-FCE89AE25AB3}" srcOrd="2" destOrd="0" presId="urn:microsoft.com/office/officeart/2005/8/layout/vList2"/>
    <dgm:cxn modelId="{9E8753CF-4407-6F45-8036-8FF5E3B55D74}" type="presParOf" srcId="{E6871D8E-AB7C-874B-B913-E4DE773455C3}" destId="{6976AB6E-5EE3-C347-BE31-089CB6703CBE}" srcOrd="3" destOrd="0" presId="urn:microsoft.com/office/officeart/2005/8/layout/vList2"/>
    <dgm:cxn modelId="{7018CD35-620E-0045-9F66-691E51933309}" type="presParOf" srcId="{E6871D8E-AB7C-874B-B913-E4DE773455C3}" destId="{8605BE64-CE17-5241-83F2-94435DEDA35C}" srcOrd="4" destOrd="0" presId="urn:microsoft.com/office/officeart/2005/8/layout/vList2"/>
    <dgm:cxn modelId="{284FA343-0DBD-D043-8F75-ABCD467E4889}" type="presParOf" srcId="{E6871D8E-AB7C-874B-B913-E4DE773455C3}" destId="{E7D1AED8-91AA-AF41-BE96-67BB6F6A145D}" srcOrd="5" destOrd="0" presId="urn:microsoft.com/office/officeart/2005/8/layout/vList2"/>
    <dgm:cxn modelId="{CD353E01-8925-9E44-BBC1-9DDD2E3750E6}" type="presParOf" srcId="{E6871D8E-AB7C-874B-B913-E4DE773455C3}" destId="{630271E0-4AB2-5A44-B2A4-4B83198D903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312F8E-B56A-42A9-A89B-917FEB77F3C6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7DBBCBB-F277-4523-B0AF-CC8B08B0162F}">
      <dgm:prSet/>
      <dgm:spPr/>
      <dgm:t>
        <a:bodyPr/>
        <a:lstStyle/>
        <a:p>
          <a:r>
            <a:rPr lang="tr-TR"/>
            <a:t>1. Merkezi Yönetim Kapsamındaki Kamu İdareleri (I, II, III Sayılı Cetveller)</a:t>
          </a:r>
          <a:br>
            <a:rPr lang="tr-TR"/>
          </a:br>
          <a:endParaRPr lang="en-US"/>
        </a:p>
      </dgm:t>
    </dgm:pt>
    <dgm:pt modelId="{81658A61-93A5-4F68-8155-2706030A74DE}" type="parTrans" cxnId="{3B17254C-FA18-4F18-A854-02B1DC666DE9}">
      <dgm:prSet/>
      <dgm:spPr/>
      <dgm:t>
        <a:bodyPr/>
        <a:lstStyle/>
        <a:p>
          <a:endParaRPr lang="en-US"/>
        </a:p>
      </dgm:t>
    </dgm:pt>
    <dgm:pt modelId="{30A506D7-36C6-4206-B60C-FA6A44E2C67E}" type="sibTrans" cxnId="{3B17254C-FA18-4F18-A854-02B1DC666DE9}">
      <dgm:prSet/>
      <dgm:spPr/>
      <dgm:t>
        <a:bodyPr/>
        <a:lstStyle/>
        <a:p>
          <a:endParaRPr lang="en-US"/>
        </a:p>
      </dgm:t>
    </dgm:pt>
    <dgm:pt modelId="{5584E689-2465-4658-B149-661D5455D7FB}">
      <dgm:prSet/>
      <dgm:spPr/>
      <dgm:t>
        <a:bodyPr/>
        <a:lstStyle/>
        <a:p>
          <a:r>
            <a:rPr lang="tr-TR"/>
            <a:t>2. Sosyal Güvenlik Kurumları (IV Sayılı Cetvel: SGK ve İŞKUR)</a:t>
          </a:r>
          <a:br>
            <a:rPr lang="tr-TR"/>
          </a:br>
          <a:endParaRPr lang="en-US"/>
        </a:p>
      </dgm:t>
    </dgm:pt>
    <dgm:pt modelId="{7A1BEB7B-69E3-4FA4-A7F3-388DFBE77744}" type="parTrans" cxnId="{1F228EFC-9291-49E9-A7A2-49F08B70993E}">
      <dgm:prSet/>
      <dgm:spPr/>
      <dgm:t>
        <a:bodyPr/>
        <a:lstStyle/>
        <a:p>
          <a:endParaRPr lang="en-US"/>
        </a:p>
      </dgm:t>
    </dgm:pt>
    <dgm:pt modelId="{2C419B09-F368-42AB-AE22-9A4377F80662}" type="sibTrans" cxnId="{1F228EFC-9291-49E9-A7A2-49F08B70993E}">
      <dgm:prSet/>
      <dgm:spPr/>
      <dgm:t>
        <a:bodyPr/>
        <a:lstStyle/>
        <a:p>
          <a:endParaRPr lang="en-US"/>
        </a:p>
      </dgm:t>
    </dgm:pt>
    <dgm:pt modelId="{F76246F8-A0A5-4FE7-92D1-ADDB1EDE731C}">
      <dgm:prSet/>
      <dgm:spPr/>
      <dgm:t>
        <a:bodyPr/>
        <a:lstStyle/>
        <a:p>
          <a:r>
            <a:rPr lang="tr-TR"/>
            <a:t>3. Mahalli İdareler (Belediyeler, İl Özel İdareleri, Bağlı Kuruluşlar ve Birlikler)</a:t>
          </a:r>
          <a:br>
            <a:rPr lang="tr-TR"/>
          </a:br>
          <a:endParaRPr lang="en-US"/>
        </a:p>
      </dgm:t>
    </dgm:pt>
    <dgm:pt modelId="{EF66CDAA-92D7-4A11-AA04-FD2666043A10}" type="parTrans" cxnId="{B58C1575-6372-460E-87DD-85D97C9A985E}">
      <dgm:prSet/>
      <dgm:spPr/>
      <dgm:t>
        <a:bodyPr/>
        <a:lstStyle/>
        <a:p>
          <a:endParaRPr lang="en-US"/>
        </a:p>
      </dgm:t>
    </dgm:pt>
    <dgm:pt modelId="{8D69FB0D-6D3C-45D1-BE02-A7BE197D2B5A}" type="sibTrans" cxnId="{B58C1575-6372-460E-87DD-85D97C9A985E}">
      <dgm:prSet/>
      <dgm:spPr/>
      <dgm:t>
        <a:bodyPr/>
        <a:lstStyle/>
        <a:p>
          <a:endParaRPr lang="en-US"/>
        </a:p>
      </dgm:t>
    </dgm:pt>
    <dgm:pt modelId="{55040614-E39A-46E0-B581-8007AFE69A52}">
      <dgm:prSet/>
      <dgm:spPr/>
      <dgm:t>
        <a:bodyPr/>
        <a:lstStyle/>
        <a:p>
          <a:r>
            <a:rPr lang="tr-TR"/>
            <a:t>- Not: KİT'ler kapsam dışıdır ancak sayıştay denetimi ve özel hükümler saklıdır.</a:t>
          </a:r>
          <a:endParaRPr lang="en-US"/>
        </a:p>
      </dgm:t>
    </dgm:pt>
    <dgm:pt modelId="{A382134B-D602-41ED-96C7-A0934883F32E}" type="parTrans" cxnId="{53239A27-E8BD-42C4-9359-1235CA503115}">
      <dgm:prSet/>
      <dgm:spPr/>
      <dgm:t>
        <a:bodyPr/>
        <a:lstStyle/>
        <a:p>
          <a:endParaRPr lang="en-US"/>
        </a:p>
      </dgm:t>
    </dgm:pt>
    <dgm:pt modelId="{CDABB2AB-DAEC-46E7-9382-BED38A1246BA}" type="sibTrans" cxnId="{53239A27-E8BD-42C4-9359-1235CA503115}">
      <dgm:prSet/>
      <dgm:spPr/>
      <dgm:t>
        <a:bodyPr/>
        <a:lstStyle/>
        <a:p>
          <a:endParaRPr lang="en-US"/>
        </a:p>
      </dgm:t>
    </dgm:pt>
    <dgm:pt modelId="{74601D32-F795-5541-9243-CD20C831EE42}" type="pres">
      <dgm:prSet presAssocID="{97312F8E-B56A-42A9-A89B-917FEB77F3C6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F4F653E-E7D2-B449-97B0-B74DA7D3E371}" type="pres">
      <dgm:prSet presAssocID="{97312F8E-B56A-42A9-A89B-917FEB77F3C6}" presName="diamond" presStyleLbl="bgShp" presStyleIdx="0" presStyleCnt="1"/>
      <dgm:spPr/>
    </dgm:pt>
    <dgm:pt modelId="{7545ACC6-7599-4645-82C2-3E1DE2467BB7}" type="pres">
      <dgm:prSet presAssocID="{97312F8E-B56A-42A9-A89B-917FEB77F3C6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14276EB-5CD2-484A-8BDD-60A40E436CF2}" type="pres">
      <dgm:prSet presAssocID="{97312F8E-B56A-42A9-A89B-917FEB77F3C6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D3F43FA-71C9-274C-BD00-123FB0069952}" type="pres">
      <dgm:prSet presAssocID="{97312F8E-B56A-42A9-A89B-917FEB77F3C6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BF054E6-6EF6-824E-AC85-9AFD576EB1CB}" type="pres">
      <dgm:prSet presAssocID="{97312F8E-B56A-42A9-A89B-917FEB77F3C6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EA94294-059A-4049-855E-0CED9B59B38A}" type="presOf" srcId="{F76246F8-A0A5-4FE7-92D1-ADDB1EDE731C}" destId="{5D3F43FA-71C9-274C-BD00-123FB0069952}" srcOrd="0" destOrd="0" presId="urn:microsoft.com/office/officeart/2005/8/layout/matrix3"/>
    <dgm:cxn modelId="{2372E493-A3A7-F14B-BBDB-45E6238BDF7C}" type="presOf" srcId="{5584E689-2465-4658-B149-661D5455D7FB}" destId="{B14276EB-5CD2-484A-8BDD-60A40E436CF2}" srcOrd="0" destOrd="0" presId="urn:microsoft.com/office/officeart/2005/8/layout/matrix3"/>
    <dgm:cxn modelId="{53239A27-E8BD-42C4-9359-1235CA503115}" srcId="{97312F8E-B56A-42A9-A89B-917FEB77F3C6}" destId="{55040614-E39A-46E0-B581-8007AFE69A52}" srcOrd="3" destOrd="0" parTransId="{A382134B-D602-41ED-96C7-A0934883F32E}" sibTransId="{CDABB2AB-DAEC-46E7-9382-BED38A1246BA}"/>
    <dgm:cxn modelId="{6F3503A8-A5CC-714F-91F7-A039E96F0C5F}" type="presOf" srcId="{E7DBBCBB-F277-4523-B0AF-CC8B08B0162F}" destId="{7545ACC6-7599-4645-82C2-3E1DE2467BB7}" srcOrd="0" destOrd="0" presId="urn:microsoft.com/office/officeart/2005/8/layout/matrix3"/>
    <dgm:cxn modelId="{6A608F27-EFF8-A843-A902-1D19B3F6F754}" type="presOf" srcId="{55040614-E39A-46E0-B581-8007AFE69A52}" destId="{1BF054E6-6EF6-824E-AC85-9AFD576EB1CB}" srcOrd="0" destOrd="0" presId="urn:microsoft.com/office/officeart/2005/8/layout/matrix3"/>
    <dgm:cxn modelId="{3B17254C-FA18-4F18-A854-02B1DC666DE9}" srcId="{97312F8E-B56A-42A9-A89B-917FEB77F3C6}" destId="{E7DBBCBB-F277-4523-B0AF-CC8B08B0162F}" srcOrd="0" destOrd="0" parTransId="{81658A61-93A5-4F68-8155-2706030A74DE}" sibTransId="{30A506D7-36C6-4206-B60C-FA6A44E2C67E}"/>
    <dgm:cxn modelId="{1F228EFC-9291-49E9-A7A2-49F08B70993E}" srcId="{97312F8E-B56A-42A9-A89B-917FEB77F3C6}" destId="{5584E689-2465-4658-B149-661D5455D7FB}" srcOrd="1" destOrd="0" parTransId="{7A1BEB7B-69E3-4FA4-A7F3-388DFBE77744}" sibTransId="{2C419B09-F368-42AB-AE22-9A4377F80662}"/>
    <dgm:cxn modelId="{F590AD2F-FAF4-6F40-94B2-FB8EAD1FA6CE}" type="presOf" srcId="{97312F8E-B56A-42A9-A89B-917FEB77F3C6}" destId="{74601D32-F795-5541-9243-CD20C831EE42}" srcOrd="0" destOrd="0" presId="urn:microsoft.com/office/officeart/2005/8/layout/matrix3"/>
    <dgm:cxn modelId="{B58C1575-6372-460E-87DD-85D97C9A985E}" srcId="{97312F8E-B56A-42A9-A89B-917FEB77F3C6}" destId="{F76246F8-A0A5-4FE7-92D1-ADDB1EDE731C}" srcOrd="2" destOrd="0" parTransId="{EF66CDAA-92D7-4A11-AA04-FD2666043A10}" sibTransId="{8D69FB0D-6D3C-45D1-BE02-A7BE197D2B5A}"/>
    <dgm:cxn modelId="{FC4C0914-A195-1246-8869-7F53AA76F459}" type="presParOf" srcId="{74601D32-F795-5541-9243-CD20C831EE42}" destId="{3F4F653E-E7D2-B449-97B0-B74DA7D3E371}" srcOrd="0" destOrd="0" presId="urn:microsoft.com/office/officeart/2005/8/layout/matrix3"/>
    <dgm:cxn modelId="{A216C79C-1AB2-4B4D-AD3D-F935EF66B591}" type="presParOf" srcId="{74601D32-F795-5541-9243-CD20C831EE42}" destId="{7545ACC6-7599-4645-82C2-3E1DE2467BB7}" srcOrd="1" destOrd="0" presId="urn:microsoft.com/office/officeart/2005/8/layout/matrix3"/>
    <dgm:cxn modelId="{5103CADC-1204-E24F-9BB6-34B77BAFA742}" type="presParOf" srcId="{74601D32-F795-5541-9243-CD20C831EE42}" destId="{B14276EB-5CD2-484A-8BDD-60A40E436CF2}" srcOrd="2" destOrd="0" presId="urn:microsoft.com/office/officeart/2005/8/layout/matrix3"/>
    <dgm:cxn modelId="{FA959311-6D73-1040-B1C5-7C836C68D24F}" type="presParOf" srcId="{74601D32-F795-5541-9243-CD20C831EE42}" destId="{5D3F43FA-71C9-274C-BD00-123FB0069952}" srcOrd="3" destOrd="0" presId="urn:microsoft.com/office/officeart/2005/8/layout/matrix3"/>
    <dgm:cxn modelId="{49D001A9-E19E-C848-B5B1-423044C70E0B}" type="presParOf" srcId="{74601D32-F795-5541-9243-CD20C831EE42}" destId="{1BF054E6-6EF6-824E-AC85-9AFD576EB1C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C9F422-818C-4EF5-894F-ABA9A2F5CC65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0C941BA-B163-4DF2-88D2-B5FFE624D8B0}">
      <dgm:prSet/>
      <dgm:spPr/>
      <dgm:t>
        <a:bodyPr/>
        <a:lstStyle/>
        <a:p>
          <a:r>
            <a:rPr lang="tr-TR"/>
            <a:t>- TBMM, Cumhurbaşkanlığı, Anayasa Mahkemesi, Yargıtay, Danıştay, HSK.</a:t>
          </a:r>
          <a:br>
            <a:rPr lang="tr-TR"/>
          </a:br>
          <a:endParaRPr lang="en-US"/>
        </a:p>
      </dgm:t>
    </dgm:pt>
    <dgm:pt modelId="{5BD3BCDA-E2C3-4C92-B922-B2D2D727B876}" type="parTrans" cxnId="{370EE5A5-0AF9-4223-BA96-F6268621D34C}">
      <dgm:prSet/>
      <dgm:spPr/>
      <dgm:t>
        <a:bodyPr/>
        <a:lstStyle/>
        <a:p>
          <a:endParaRPr lang="en-US"/>
        </a:p>
      </dgm:t>
    </dgm:pt>
    <dgm:pt modelId="{AB5CC780-CF49-4BE7-BD23-675823C83784}" type="sibTrans" cxnId="{370EE5A5-0AF9-4223-BA96-F6268621D34C}">
      <dgm:prSet/>
      <dgm:spPr/>
      <dgm:t>
        <a:bodyPr/>
        <a:lstStyle/>
        <a:p>
          <a:endParaRPr lang="en-US"/>
        </a:p>
      </dgm:t>
    </dgm:pt>
    <dgm:pt modelId="{6C208E0F-3695-49DF-9742-66536CFA7528}">
      <dgm:prSet/>
      <dgm:spPr/>
      <dgm:t>
        <a:bodyPr/>
        <a:lstStyle/>
        <a:p>
          <a:r>
            <a:rPr lang="tr-TR"/>
            <a:t>- Tüm Bakanlıklar, Milli Güvenlik Kurulu Genel Sekreterliği.</a:t>
          </a:r>
          <a:br>
            <a:rPr lang="tr-TR"/>
          </a:br>
          <a:endParaRPr lang="en-US"/>
        </a:p>
      </dgm:t>
    </dgm:pt>
    <dgm:pt modelId="{869E6E9E-FD82-445C-B020-82D09A5C84D4}" type="parTrans" cxnId="{64C704CC-6315-40B8-9EEE-E659B5DBE12C}">
      <dgm:prSet/>
      <dgm:spPr/>
      <dgm:t>
        <a:bodyPr/>
        <a:lstStyle/>
        <a:p>
          <a:endParaRPr lang="en-US"/>
        </a:p>
      </dgm:t>
    </dgm:pt>
    <dgm:pt modelId="{BA4B0B73-B133-485A-8C04-75EC4B386EF5}" type="sibTrans" cxnId="{64C704CC-6315-40B8-9EEE-E659B5DBE12C}">
      <dgm:prSet/>
      <dgm:spPr/>
      <dgm:t>
        <a:bodyPr/>
        <a:lstStyle/>
        <a:p>
          <a:endParaRPr lang="en-US"/>
        </a:p>
      </dgm:t>
    </dgm:pt>
    <dgm:pt modelId="{E9AB7984-1610-4D4B-BCBC-38AD8F6CDF2F}">
      <dgm:prSet/>
      <dgm:spPr/>
      <dgm:t>
        <a:bodyPr/>
        <a:lstStyle/>
        <a:p>
          <a:r>
            <a:rPr lang="tr-TR"/>
            <a:t>- MİT Başkanlığı, Jandarma, Sahil Güvenlik, Emniyet Genel Müdürlüğü.</a:t>
          </a:r>
          <a:br>
            <a:rPr lang="tr-TR"/>
          </a:br>
          <a:endParaRPr lang="en-US"/>
        </a:p>
      </dgm:t>
    </dgm:pt>
    <dgm:pt modelId="{589F1F3D-54B1-41D8-A471-32FB85B37381}" type="parTrans" cxnId="{D53EA29A-3543-4314-BDCD-FB35FB64214F}">
      <dgm:prSet/>
      <dgm:spPr/>
      <dgm:t>
        <a:bodyPr/>
        <a:lstStyle/>
        <a:p>
          <a:endParaRPr lang="en-US"/>
        </a:p>
      </dgm:t>
    </dgm:pt>
    <dgm:pt modelId="{5CB96EFF-0A7F-47C8-801B-DE3B44AC0BA9}" type="sibTrans" cxnId="{D53EA29A-3543-4314-BDCD-FB35FB64214F}">
      <dgm:prSet/>
      <dgm:spPr/>
      <dgm:t>
        <a:bodyPr/>
        <a:lstStyle/>
        <a:p>
          <a:endParaRPr lang="en-US"/>
        </a:p>
      </dgm:t>
    </dgm:pt>
    <dgm:pt modelId="{B9F378B1-48D1-460E-96E3-F6A4F2083798}">
      <dgm:prSet/>
      <dgm:spPr/>
      <dgm:t>
        <a:bodyPr/>
        <a:lstStyle/>
        <a:p>
          <a:r>
            <a:rPr lang="tr-TR"/>
            <a:t>- Diyanet İşleri Bşk., Strateji ve Bütçe Bşk., İletişim Başkanlığı.</a:t>
          </a:r>
          <a:endParaRPr lang="en-US"/>
        </a:p>
      </dgm:t>
    </dgm:pt>
    <dgm:pt modelId="{4A101665-C6FF-4639-B90B-27102572B124}" type="parTrans" cxnId="{1FB9B1D5-55CB-4944-B3E0-EBFDF2EEDB20}">
      <dgm:prSet/>
      <dgm:spPr/>
      <dgm:t>
        <a:bodyPr/>
        <a:lstStyle/>
        <a:p>
          <a:endParaRPr lang="en-US"/>
        </a:p>
      </dgm:t>
    </dgm:pt>
    <dgm:pt modelId="{FEFFE938-9BC6-4C7D-95F3-3D8E2FCD01A9}" type="sibTrans" cxnId="{1FB9B1D5-55CB-4944-B3E0-EBFDF2EEDB20}">
      <dgm:prSet/>
      <dgm:spPr/>
      <dgm:t>
        <a:bodyPr/>
        <a:lstStyle/>
        <a:p>
          <a:endParaRPr lang="en-US"/>
        </a:p>
      </dgm:t>
    </dgm:pt>
    <dgm:pt modelId="{D72494F1-3893-F440-945E-9CACFDA93286}" type="pres">
      <dgm:prSet presAssocID="{DDC9F422-818C-4EF5-894F-ABA9A2F5CC6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06B08B2-5F5D-5742-A14C-46F2493F0015}" type="pres">
      <dgm:prSet presAssocID="{DDC9F422-818C-4EF5-894F-ABA9A2F5CC65}" presName="diamond" presStyleLbl="bgShp" presStyleIdx="0" presStyleCnt="1"/>
      <dgm:spPr/>
    </dgm:pt>
    <dgm:pt modelId="{7A413D05-7F27-AC4B-977F-0A4AAF48F31C}" type="pres">
      <dgm:prSet presAssocID="{DDC9F422-818C-4EF5-894F-ABA9A2F5CC65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FD3D0EC-2645-F245-AEB0-CE0F98CF852C}" type="pres">
      <dgm:prSet presAssocID="{DDC9F422-818C-4EF5-894F-ABA9A2F5CC65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353616E-CDDA-E34B-926D-052A190AD34E}" type="pres">
      <dgm:prSet presAssocID="{DDC9F422-818C-4EF5-894F-ABA9A2F5CC65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7DFE15D-BC9D-CD43-B9D9-E09D86C40E95}" type="pres">
      <dgm:prSet presAssocID="{DDC9F422-818C-4EF5-894F-ABA9A2F5CC65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93DCD79-9CA6-604D-B764-56921F8C544A}" type="presOf" srcId="{6C208E0F-3695-49DF-9742-66536CFA7528}" destId="{AFD3D0EC-2645-F245-AEB0-CE0F98CF852C}" srcOrd="0" destOrd="0" presId="urn:microsoft.com/office/officeart/2005/8/layout/matrix3"/>
    <dgm:cxn modelId="{A8011E0E-5EF9-6047-85B6-E49C91EA3094}" type="presOf" srcId="{B9F378B1-48D1-460E-96E3-F6A4F2083798}" destId="{37DFE15D-BC9D-CD43-B9D9-E09D86C40E95}" srcOrd="0" destOrd="0" presId="urn:microsoft.com/office/officeart/2005/8/layout/matrix3"/>
    <dgm:cxn modelId="{370EE5A5-0AF9-4223-BA96-F6268621D34C}" srcId="{DDC9F422-818C-4EF5-894F-ABA9A2F5CC65}" destId="{60C941BA-B163-4DF2-88D2-B5FFE624D8B0}" srcOrd="0" destOrd="0" parTransId="{5BD3BCDA-E2C3-4C92-B922-B2D2D727B876}" sibTransId="{AB5CC780-CF49-4BE7-BD23-675823C83784}"/>
    <dgm:cxn modelId="{0915ABDC-B323-DB44-9294-A8B046CB61AD}" type="presOf" srcId="{60C941BA-B163-4DF2-88D2-B5FFE624D8B0}" destId="{7A413D05-7F27-AC4B-977F-0A4AAF48F31C}" srcOrd="0" destOrd="0" presId="urn:microsoft.com/office/officeart/2005/8/layout/matrix3"/>
    <dgm:cxn modelId="{1FB9B1D5-55CB-4944-B3E0-EBFDF2EEDB20}" srcId="{DDC9F422-818C-4EF5-894F-ABA9A2F5CC65}" destId="{B9F378B1-48D1-460E-96E3-F6A4F2083798}" srcOrd="3" destOrd="0" parTransId="{4A101665-C6FF-4639-B90B-27102572B124}" sibTransId="{FEFFE938-9BC6-4C7D-95F3-3D8E2FCD01A9}"/>
    <dgm:cxn modelId="{D53EA29A-3543-4314-BDCD-FB35FB64214F}" srcId="{DDC9F422-818C-4EF5-894F-ABA9A2F5CC65}" destId="{E9AB7984-1610-4D4B-BCBC-38AD8F6CDF2F}" srcOrd="2" destOrd="0" parTransId="{589F1F3D-54B1-41D8-A471-32FB85B37381}" sibTransId="{5CB96EFF-0A7F-47C8-801B-DE3B44AC0BA9}"/>
    <dgm:cxn modelId="{60CCEA91-B9AA-0742-AA9A-BA66D725E2DB}" type="presOf" srcId="{E9AB7984-1610-4D4B-BCBC-38AD8F6CDF2F}" destId="{9353616E-CDDA-E34B-926D-052A190AD34E}" srcOrd="0" destOrd="0" presId="urn:microsoft.com/office/officeart/2005/8/layout/matrix3"/>
    <dgm:cxn modelId="{64C704CC-6315-40B8-9EEE-E659B5DBE12C}" srcId="{DDC9F422-818C-4EF5-894F-ABA9A2F5CC65}" destId="{6C208E0F-3695-49DF-9742-66536CFA7528}" srcOrd="1" destOrd="0" parTransId="{869E6E9E-FD82-445C-B020-82D09A5C84D4}" sibTransId="{BA4B0B73-B133-485A-8C04-75EC4B386EF5}"/>
    <dgm:cxn modelId="{EDD5A59A-EEBC-4C4E-AFBD-90DC6B14FCCA}" type="presOf" srcId="{DDC9F422-818C-4EF5-894F-ABA9A2F5CC65}" destId="{D72494F1-3893-F440-945E-9CACFDA93286}" srcOrd="0" destOrd="0" presId="urn:microsoft.com/office/officeart/2005/8/layout/matrix3"/>
    <dgm:cxn modelId="{16A023A0-D042-DC45-BCCE-FFD3EA8712E7}" type="presParOf" srcId="{D72494F1-3893-F440-945E-9CACFDA93286}" destId="{706B08B2-5F5D-5742-A14C-46F2493F0015}" srcOrd="0" destOrd="0" presId="urn:microsoft.com/office/officeart/2005/8/layout/matrix3"/>
    <dgm:cxn modelId="{FF8C6429-5B5B-D64A-AD23-DA4FCA5A5A0B}" type="presParOf" srcId="{D72494F1-3893-F440-945E-9CACFDA93286}" destId="{7A413D05-7F27-AC4B-977F-0A4AAF48F31C}" srcOrd="1" destOrd="0" presId="urn:microsoft.com/office/officeart/2005/8/layout/matrix3"/>
    <dgm:cxn modelId="{F629B406-37F8-9442-A876-96291DB17127}" type="presParOf" srcId="{D72494F1-3893-F440-945E-9CACFDA93286}" destId="{AFD3D0EC-2645-F245-AEB0-CE0F98CF852C}" srcOrd="2" destOrd="0" presId="urn:microsoft.com/office/officeart/2005/8/layout/matrix3"/>
    <dgm:cxn modelId="{FBBE0366-6CB7-544C-92F7-45F308413585}" type="presParOf" srcId="{D72494F1-3893-F440-945E-9CACFDA93286}" destId="{9353616E-CDDA-E34B-926D-052A190AD34E}" srcOrd="3" destOrd="0" presId="urn:microsoft.com/office/officeart/2005/8/layout/matrix3"/>
    <dgm:cxn modelId="{1C2E8BF9-DA19-084B-ADFA-9C03E68C6FF6}" type="presParOf" srcId="{D72494F1-3893-F440-945E-9CACFDA93286}" destId="{37DFE15D-BC9D-CD43-B9D9-E09D86C40E9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C19A2B-02B8-462E-B902-E059066865D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C2AC426-18AF-44AE-A4C4-87283F8A68D1}">
      <dgm:prSet/>
      <dgm:spPr/>
      <dgm:t>
        <a:bodyPr/>
        <a:lstStyle/>
        <a:p>
          <a:r>
            <a:rPr lang="tr-TR"/>
            <a:t>A) Yükseköğretim Kurulu, Üniversiteler ve Yüksek Teknoloji Enstitüleri.</a:t>
          </a:r>
          <a:br>
            <a:rPr lang="tr-TR"/>
          </a:br>
          <a:endParaRPr lang="en-US"/>
        </a:p>
      </dgm:t>
    </dgm:pt>
    <dgm:pt modelId="{6519290C-BC52-4D65-AD80-7963A03B807F}" type="parTrans" cxnId="{8936E26C-58AD-4F67-A49E-6A3CB3901B92}">
      <dgm:prSet/>
      <dgm:spPr/>
      <dgm:t>
        <a:bodyPr/>
        <a:lstStyle/>
        <a:p>
          <a:endParaRPr lang="en-US"/>
        </a:p>
      </dgm:t>
    </dgm:pt>
    <dgm:pt modelId="{AB9AE694-1009-4652-947D-800D8D8EE4FE}" type="sibTrans" cxnId="{8936E26C-58AD-4F67-A49E-6A3CB3901B92}">
      <dgm:prSet/>
      <dgm:spPr/>
      <dgm:t>
        <a:bodyPr/>
        <a:lstStyle/>
        <a:p>
          <a:endParaRPr lang="en-US"/>
        </a:p>
      </dgm:t>
    </dgm:pt>
    <dgm:pt modelId="{572828AD-208C-42CD-B075-FCA8F2293A9E}">
      <dgm:prSet/>
      <dgm:spPr/>
      <dgm:t>
        <a:bodyPr/>
        <a:lstStyle/>
        <a:p>
          <a:r>
            <a:rPr lang="tr-TR"/>
            <a:t>B) Özel Bütçeli Diğer İdareler: Savunma Sanayii Bşk., Atatürk Kültür Dil ve Tarih Yüksek Kurumu, TÜBİTAK, TSE, KOSGEB, Karayolları Gn. Md., Vakıflar Gn. Md., Orman Gn. Md., MGM, DSİ.</a:t>
          </a:r>
          <a:endParaRPr lang="en-US"/>
        </a:p>
      </dgm:t>
    </dgm:pt>
    <dgm:pt modelId="{84C930AC-48DF-4928-80A5-0E732D2F13CA}" type="parTrans" cxnId="{DF087951-0701-47DD-958C-411A086E721C}">
      <dgm:prSet/>
      <dgm:spPr/>
      <dgm:t>
        <a:bodyPr/>
        <a:lstStyle/>
        <a:p>
          <a:endParaRPr lang="en-US"/>
        </a:p>
      </dgm:t>
    </dgm:pt>
    <dgm:pt modelId="{31863F85-D2E9-428F-8585-74A30C91F450}" type="sibTrans" cxnId="{DF087951-0701-47DD-958C-411A086E721C}">
      <dgm:prSet/>
      <dgm:spPr/>
      <dgm:t>
        <a:bodyPr/>
        <a:lstStyle/>
        <a:p>
          <a:endParaRPr lang="en-US"/>
        </a:p>
      </dgm:t>
    </dgm:pt>
    <dgm:pt modelId="{204B5CC9-3450-4A84-A8A6-CDFC4CC9607F}" type="pres">
      <dgm:prSet presAssocID="{A2C19A2B-02B8-462E-B902-E059066865DF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C4E8B25-04E7-47D0-86C6-0B54FACDC2BA}" type="pres">
      <dgm:prSet presAssocID="{3C2AC426-18AF-44AE-A4C4-87283F8A68D1}" presName="compNode" presStyleCnt="0"/>
      <dgm:spPr/>
    </dgm:pt>
    <dgm:pt modelId="{8A0E10A1-BEA3-46F4-88CF-6763ADFD44B9}" type="pres">
      <dgm:prSet presAssocID="{3C2AC426-18AF-44AE-A4C4-87283F8A68D1}" presName="bgRect" presStyleLbl="bgShp" presStyleIdx="0" presStyleCnt="2"/>
      <dgm:spPr/>
    </dgm:pt>
    <dgm:pt modelId="{06E08FC4-908A-4896-AF1A-92374F65DE7C}" type="pres">
      <dgm:prSet presAssocID="{3C2AC426-18AF-44AE-A4C4-87283F8A68D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D6DD6EFF-2CD9-4BF4-9E61-986A684AD400}" type="pres">
      <dgm:prSet presAssocID="{3C2AC426-18AF-44AE-A4C4-87283F8A68D1}" presName="spaceRect" presStyleCnt="0"/>
      <dgm:spPr/>
    </dgm:pt>
    <dgm:pt modelId="{9AB2E230-A5F6-4940-9555-55FCA5F4ED50}" type="pres">
      <dgm:prSet presAssocID="{3C2AC426-18AF-44AE-A4C4-87283F8A68D1}" presName="parTx" presStyleLbl="revTx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5A132D16-B3F1-4F5C-9C7C-E0056B63C116}" type="pres">
      <dgm:prSet presAssocID="{AB9AE694-1009-4652-947D-800D8D8EE4FE}" presName="sibTrans" presStyleCnt="0"/>
      <dgm:spPr/>
    </dgm:pt>
    <dgm:pt modelId="{B6375539-310B-4433-8BEB-9FED17E0EC7D}" type="pres">
      <dgm:prSet presAssocID="{572828AD-208C-42CD-B075-FCA8F2293A9E}" presName="compNode" presStyleCnt="0"/>
      <dgm:spPr/>
    </dgm:pt>
    <dgm:pt modelId="{1FD2EFB7-2A85-4241-9E13-146F24BF8405}" type="pres">
      <dgm:prSet presAssocID="{572828AD-208C-42CD-B075-FCA8F2293A9E}" presName="bgRect" presStyleLbl="bgShp" presStyleIdx="1" presStyleCnt="2"/>
      <dgm:spPr/>
    </dgm:pt>
    <dgm:pt modelId="{A589F157-4992-48FC-A9C8-A82C89FBEF82}" type="pres">
      <dgm:prSet presAssocID="{572828AD-208C-42CD-B075-FCA8F2293A9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stronot"/>
        </a:ext>
      </dgm:extLst>
    </dgm:pt>
    <dgm:pt modelId="{E5240A23-E994-4700-A401-ADE38F1EC642}" type="pres">
      <dgm:prSet presAssocID="{572828AD-208C-42CD-B075-FCA8F2293A9E}" presName="spaceRect" presStyleCnt="0"/>
      <dgm:spPr/>
    </dgm:pt>
    <dgm:pt modelId="{21FA4E66-EF08-4F93-BE85-A65F03A95D41}" type="pres">
      <dgm:prSet presAssocID="{572828AD-208C-42CD-B075-FCA8F2293A9E}" presName="parTx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</dgm:ptLst>
  <dgm:cxnLst>
    <dgm:cxn modelId="{7A4BD4BB-FE92-4C6B-87AE-D57BA0D21F0B}" type="presOf" srcId="{A2C19A2B-02B8-462E-B902-E059066865DF}" destId="{204B5CC9-3450-4A84-A8A6-CDFC4CC9607F}" srcOrd="0" destOrd="0" presId="urn:microsoft.com/office/officeart/2018/2/layout/IconVerticalSolidList"/>
    <dgm:cxn modelId="{53B474B4-A6A2-4B6D-8B34-099BEF265D26}" type="presOf" srcId="{572828AD-208C-42CD-B075-FCA8F2293A9E}" destId="{21FA4E66-EF08-4F93-BE85-A65F03A95D41}" srcOrd="0" destOrd="0" presId="urn:microsoft.com/office/officeart/2018/2/layout/IconVerticalSolidList"/>
    <dgm:cxn modelId="{47BF88BA-87A5-479A-8E99-4F186283A83C}" type="presOf" srcId="{3C2AC426-18AF-44AE-A4C4-87283F8A68D1}" destId="{9AB2E230-A5F6-4940-9555-55FCA5F4ED50}" srcOrd="0" destOrd="0" presId="urn:microsoft.com/office/officeart/2018/2/layout/IconVerticalSolidList"/>
    <dgm:cxn modelId="{8936E26C-58AD-4F67-A49E-6A3CB3901B92}" srcId="{A2C19A2B-02B8-462E-B902-E059066865DF}" destId="{3C2AC426-18AF-44AE-A4C4-87283F8A68D1}" srcOrd="0" destOrd="0" parTransId="{6519290C-BC52-4D65-AD80-7963A03B807F}" sibTransId="{AB9AE694-1009-4652-947D-800D8D8EE4FE}"/>
    <dgm:cxn modelId="{DF087951-0701-47DD-958C-411A086E721C}" srcId="{A2C19A2B-02B8-462E-B902-E059066865DF}" destId="{572828AD-208C-42CD-B075-FCA8F2293A9E}" srcOrd="1" destOrd="0" parTransId="{84C930AC-48DF-4928-80A5-0E732D2F13CA}" sibTransId="{31863F85-D2E9-428F-8585-74A30C91F450}"/>
    <dgm:cxn modelId="{7461D61D-9437-4062-B03D-CF463BD00606}" type="presParOf" srcId="{204B5CC9-3450-4A84-A8A6-CDFC4CC9607F}" destId="{FC4E8B25-04E7-47D0-86C6-0B54FACDC2BA}" srcOrd="0" destOrd="0" presId="urn:microsoft.com/office/officeart/2018/2/layout/IconVerticalSolidList"/>
    <dgm:cxn modelId="{860DEA92-8939-4320-9085-A365E60E4598}" type="presParOf" srcId="{FC4E8B25-04E7-47D0-86C6-0B54FACDC2BA}" destId="{8A0E10A1-BEA3-46F4-88CF-6763ADFD44B9}" srcOrd="0" destOrd="0" presId="urn:microsoft.com/office/officeart/2018/2/layout/IconVerticalSolidList"/>
    <dgm:cxn modelId="{F37A8E74-C304-438C-A259-ACD57252109C}" type="presParOf" srcId="{FC4E8B25-04E7-47D0-86C6-0B54FACDC2BA}" destId="{06E08FC4-908A-4896-AF1A-92374F65DE7C}" srcOrd="1" destOrd="0" presId="urn:microsoft.com/office/officeart/2018/2/layout/IconVerticalSolidList"/>
    <dgm:cxn modelId="{A46EECA1-D5AD-4AB1-A76E-2EE36F82B02B}" type="presParOf" srcId="{FC4E8B25-04E7-47D0-86C6-0B54FACDC2BA}" destId="{D6DD6EFF-2CD9-4BF4-9E61-986A684AD400}" srcOrd="2" destOrd="0" presId="urn:microsoft.com/office/officeart/2018/2/layout/IconVerticalSolidList"/>
    <dgm:cxn modelId="{833A475C-BB65-4A64-A724-CA2A6E644453}" type="presParOf" srcId="{FC4E8B25-04E7-47D0-86C6-0B54FACDC2BA}" destId="{9AB2E230-A5F6-4940-9555-55FCA5F4ED50}" srcOrd="3" destOrd="0" presId="urn:microsoft.com/office/officeart/2018/2/layout/IconVerticalSolidList"/>
    <dgm:cxn modelId="{5EB4A4BE-FEE8-4A37-B054-FC99569D4237}" type="presParOf" srcId="{204B5CC9-3450-4A84-A8A6-CDFC4CC9607F}" destId="{5A132D16-B3F1-4F5C-9C7C-E0056B63C116}" srcOrd="1" destOrd="0" presId="urn:microsoft.com/office/officeart/2018/2/layout/IconVerticalSolidList"/>
    <dgm:cxn modelId="{E77E4EA8-D583-49EC-B78A-A27B92234341}" type="presParOf" srcId="{204B5CC9-3450-4A84-A8A6-CDFC4CC9607F}" destId="{B6375539-310B-4433-8BEB-9FED17E0EC7D}" srcOrd="2" destOrd="0" presId="urn:microsoft.com/office/officeart/2018/2/layout/IconVerticalSolidList"/>
    <dgm:cxn modelId="{9C61960B-A8E9-429A-9B1B-CBF5FE21A177}" type="presParOf" srcId="{B6375539-310B-4433-8BEB-9FED17E0EC7D}" destId="{1FD2EFB7-2A85-4241-9E13-146F24BF8405}" srcOrd="0" destOrd="0" presId="urn:microsoft.com/office/officeart/2018/2/layout/IconVerticalSolidList"/>
    <dgm:cxn modelId="{DA0B4497-3D1B-4261-990A-3FD6EE179243}" type="presParOf" srcId="{B6375539-310B-4433-8BEB-9FED17E0EC7D}" destId="{A589F157-4992-48FC-A9C8-A82C89FBEF82}" srcOrd="1" destOrd="0" presId="urn:microsoft.com/office/officeart/2018/2/layout/IconVerticalSolidList"/>
    <dgm:cxn modelId="{69CE106E-EA0B-42DA-9C6F-0D5B83196A6B}" type="presParOf" srcId="{B6375539-310B-4433-8BEB-9FED17E0EC7D}" destId="{E5240A23-E994-4700-A401-ADE38F1EC642}" srcOrd="2" destOrd="0" presId="urn:microsoft.com/office/officeart/2018/2/layout/IconVerticalSolidList"/>
    <dgm:cxn modelId="{E97C89FD-D052-4AC2-9B81-17D035B4ACC3}" type="presParOf" srcId="{B6375539-310B-4433-8BEB-9FED17E0EC7D}" destId="{21FA4E66-EF08-4F93-BE85-A65F03A95D4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E3CCF5-5FB2-4E80-AB1D-9AB719E489C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6A3C471-44D8-41D2-A44A-F017737721C3}">
      <dgm:prSet/>
      <dgm:spPr/>
      <dgm:t>
        <a:bodyPr/>
        <a:lstStyle/>
        <a:p>
          <a:r>
            <a:rPr lang="tr-TR"/>
            <a:t>- RTÜK, Bilgi Teknolojileri ve İletişim Kurumu (BTK).</a:t>
          </a:r>
          <a:br>
            <a:rPr lang="tr-TR"/>
          </a:br>
          <a:endParaRPr lang="en-US"/>
        </a:p>
      </dgm:t>
    </dgm:pt>
    <dgm:pt modelId="{104013D2-299A-4E15-87D1-74131AC1EBC9}" type="parTrans" cxnId="{7429D874-7929-48C2-A974-A6355DA288BB}">
      <dgm:prSet/>
      <dgm:spPr/>
      <dgm:t>
        <a:bodyPr/>
        <a:lstStyle/>
        <a:p>
          <a:endParaRPr lang="en-US"/>
        </a:p>
      </dgm:t>
    </dgm:pt>
    <dgm:pt modelId="{BE581647-0985-4A45-8203-75DC9F5B3776}" type="sibTrans" cxnId="{7429D874-7929-48C2-A974-A6355DA288BB}">
      <dgm:prSet/>
      <dgm:spPr/>
      <dgm:t>
        <a:bodyPr/>
        <a:lstStyle/>
        <a:p>
          <a:endParaRPr lang="en-US"/>
        </a:p>
      </dgm:t>
    </dgm:pt>
    <dgm:pt modelId="{CAB4D5ED-663A-4B8A-84E8-4157173EA286}">
      <dgm:prSet/>
      <dgm:spPr/>
      <dgm:t>
        <a:bodyPr/>
        <a:lstStyle/>
        <a:p>
          <a:r>
            <a:rPr lang="tr-TR"/>
            <a:t>- Sermaye Piyasası Kurulu (SPK), Bankacılık Düzenleme ve Denetleme Kurumu (BDDK).</a:t>
          </a:r>
          <a:br>
            <a:rPr lang="tr-TR"/>
          </a:br>
          <a:endParaRPr lang="en-US"/>
        </a:p>
      </dgm:t>
    </dgm:pt>
    <dgm:pt modelId="{F1D851EB-4305-4957-89A8-194B41066876}" type="parTrans" cxnId="{FBC8C18A-E53E-4FAE-B676-66911C498C63}">
      <dgm:prSet/>
      <dgm:spPr/>
      <dgm:t>
        <a:bodyPr/>
        <a:lstStyle/>
        <a:p>
          <a:endParaRPr lang="en-US"/>
        </a:p>
      </dgm:t>
    </dgm:pt>
    <dgm:pt modelId="{CFBAB43D-4785-4C44-8E78-3930F0B68F65}" type="sibTrans" cxnId="{FBC8C18A-E53E-4FAE-B676-66911C498C63}">
      <dgm:prSet/>
      <dgm:spPr/>
      <dgm:t>
        <a:bodyPr/>
        <a:lstStyle/>
        <a:p>
          <a:endParaRPr lang="en-US"/>
        </a:p>
      </dgm:t>
    </dgm:pt>
    <dgm:pt modelId="{67ABC576-6DE2-491D-AAAD-E7472C35D6D8}">
      <dgm:prSet/>
      <dgm:spPr/>
      <dgm:t>
        <a:bodyPr/>
        <a:lstStyle/>
        <a:p>
          <a:r>
            <a:rPr lang="tr-TR"/>
            <a:t>- Enerji Piyasası Düzenleme Kurumu (EPDK), Rekabet Kurumu.</a:t>
          </a:r>
          <a:br>
            <a:rPr lang="tr-TR"/>
          </a:br>
          <a:endParaRPr lang="en-US"/>
        </a:p>
      </dgm:t>
    </dgm:pt>
    <dgm:pt modelId="{9406AE74-0371-42D5-922F-95F12AF5F704}" type="parTrans" cxnId="{2CFEE61A-19B5-4E95-ACDD-F5A323C7A524}">
      <dgm:prSet/>
      <dgm:spPr/>
      <dgm:t>
        <a:bodyPr/>
        <a:lstStyle/>
        <a:p>
          <a:endParaRPr lang="en-US"/>
        </a:p>
      </dgm:t>
    </dgm:pt>
    <dgm:pt modelId="{1FAF7551-E665-482A-B489-93870FBB5AF4}" type="sibTrans" cxnId="{2CFEE61A-19B5-4E95-ACDD-F5A323C7A524}">
      <dgm:prSet/>
      <dgm:spPr/>
      <dgm:t>
        <a:bodyPr/>
        <a:lstStyle/>
        <a:p>
          <a:endParaRPr lang="en-US"/>
        </a:p>
      </dgm:t>
    </dgm:pt>
    <dgm:pt modelId="{C46429A8-BB57-4D61-A1EB-AF7BF66250C9}">
      <dgm:prSet/>
      <dgm:spPr/>
      <dgm:t>
        <a:bodyPr/>
        <a:lstStyle/>
        <a:p>
          <a:r>
            <a:rPr lang="tr-TR"/>
            <a:t>- Kamu İhale Kurumu (KİK), Kişisel Verileri Koruma Kurumu (KVKK).</a:t>
          </a:r>
          <a:endParaRPr lang="en-US"/>
        </a:p>
      </dgm:t>
    </dgm:pt>
    <dgm:pt modelId="{F4F993D3-186C-4A5F-BA40-20C5C531DD18}" type="parTrans" cxnId="{B5AB359D-5C89-4E48-B96A-685CD30E0C3C}">
      <dgm:prSet/>
      <dgm:spPr/>
      <dgm:t>
        <a:bodyPr/>
        <a:lstStyle/>
        <a:p>
          <a:endParaRPr lang="en-US"/>
        </a:p>
      </dgm:t>
    </dgm:pt>
    <dgm:pt modelId="{096B5696-9DE3-43C8-AA41-CABDE2C56D56}" type="sibTrans" cxnId="{B5AB359D-5C89-4E48-B96A-685CD30E0C3C}">
      <dgm:prSet/>
      <dgm:spPr/>
      <dgm:t>
        <a:bodyPr/>
        <a:lstStyle/>
        <a:p>
          <a:endParaRPr lang="en-US"/>
        </a:p>
      </dgm:t>
    </dgm:pt>
    <dgm:pt modelId="{7031B36B-65FA-FC4C-8085-18F9FD2FA8FF}" type="pres">
      <dgm:prSet presAssocID="{4BE3CCF5-5FB2-4E80-AB1D-9AB719E489C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CC16C2F3-8AC1-4540-933B-97E89D039DB7}" type="pres">
      <dgm:prSet presAssocID="{B6A3C471-44D8-41D2-A44A-F017737721C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C428549-FEDD-7A4D-8410-8C55D982DB0F}" type="pres">
      <dgm:prSet presAssocID="{BE581647-0985-4A45-8203-75DC9F5B3776}" presName="spacer" presStyleCnt="0"/>
      <dgm:spPr/>
    </dgm:pt>
    <dgm:pt modelId="{5CDDB9B9-7234-4040-B761-CE43485898E2}" type="pres">
      <dgm:prSet presAssocID="{CAB4D5ED-663A-4B8A-84E8-4157173EA286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CC3D92A-99FF-6F4E-BB69-85E5E9292932}" type="pres">
      <dgm:prSet presAssocID="{CFBAB43D-4785-4C44-8E78-3930F0B68F65}" presName="spacer" presStyleCnt="0"/>
      <dgm:spPr/>
    </dgm:pt>
    <dgm:pt modelId="{D56D84F7-D054-3742-86A5-FC3E8DDC9A01}" type="pres">
      <dgm:prSet presAssocID="{67ABC576-6DE2-491D-AAAD-E7472C35D6D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110ECD2-66E0-D545-8DE0-92D8D53A4465}" type="pres">
      <dgm:prSet presAssocID="{1FAF7551-E665-482A-B489-93870FBB5AF4}" presName="spacer" presStyleCnt="0"/>
      <dgm:spPr/>
    </dgm:pt>
    <dgm:pt modelId="{553C20FE-C85A-AC43-B94B-B25BC85FE8EA}" type="pres">
      <dgm:prSet presAssocID="{C46429A8-BB57-4D61-A1EB-AF7BF66250C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BC8C18A-E53E-4FAE-B676-66911C498C63}" srcId="{4BE3CCF5-5FB2-4E80-AB1D-9AB719E489CA}" destId="{CAB4D5ED-663A-4B8A-84E8-4157173EA286}" srcOrd="1" destOrd="0" parTransId="{F1D851EB-4305-4957-89A8-194B41066876}" sibTransId="{CFBAB43D-4785-4C44-8E78-3930F0B68F65}"/>
    <dgm:cxn modelId="{7429D874-7929-48C2-A974-A6355DA288BB}" srcId="{4BE3CCF5-5FB2-4E80-AB1D-9AB719E489CA}" destId="{B6A3C471-44D8-41D2-A44A-F017737721C3}" srcOrd="0" destOrd="0" parTransId="{104013D2-299A-4E15-87D1-74131AC1EBC9}" sibTransId="{BE581647-0985-4A45-8203-75DC9F5B3776}"/>
    <dgm:cxn modelId="{215DFE76-A6D7-4041-A6A9-CCFF8657FD18}" type="presOf" srcId="{CAB4D5ED-663A-4B8A-84E8-4157173EA286}" destId="{5CDDB9B9-7234-4040-B761-CE43485898E2}" srcOrd="0" destOrd="0" presId="urn:microsoft.com/office/officeart/2005/8/layout/vList2"/>
    <dgm:cxn modelId="{C3D93C23-F046-6940-9C2E-5B84097A3D7F}" type="presOf" srcId="{4BE3CCF5-5FB2-4E80-AB1D-9AB719E489CA}" destId="{7031B36B-65FA-FC4C-8085-18F9FD2FA8FF}" srcOrd="0" destOrd="0" presId="urn:microsoft.com/office/officeart/2005/8/layout/vList2"/>
    <dgm:cxn modelId="{C8F0F244-58D1-B346-B03E-A171EA9659C9}" type="presOf" srcId="{67ABC576-6DE2-491D-AAAD-E7472C35D6D8}" destId="{D56D84F7-D054-3742-86A5-FC3E8DDC9A01}" srcOrd="0" destOrd="0" presId="urn:microsoft.com/office/officeart/2005/8/layout/vList2"/>
    <dgm:cxn modelId="{B5AB359D-5C89-4E48-B96A-685CD30E0C3C}" srcId="{4BE3CCF5-5FB2-4E80-AB1D-9AB719E489CA}" destId="{C46429A8-BB57-4D61-A1EB-AF7BF66250C9}" srcOrd="3" destOrd="0" parTransId="{F4F993D3-186C-4A5F-BA40-20C5C531DD18}" sibTransId="{096B5696-9DE3-43C8-AA41-CABDE2C56D56}"/>
    <dgm:cxn modelId="{2CFEE61A-19B5-4E95-ACDD-F5A323C7A524}" srcId="{4BE3CCF5-5FB2-4E80-AB1D-9AB719E489CA}" destId="{67ABC576-6DE2-491D-AAAD-E7472C35D6D8}" srcOrd="2" destOrd="0" parTransId="{9406AE74-0371-42D5-922F-95F12AF5F704}" sibTransId="{1FAF7551-E665-482A-B489-93870FBB5AF4}"/>
    <dgm:cxn modelId="{679D728D-4AFA-FF46-8709-A5803F45D2A0}" type="presOf" srcId="{C46429A8-BB57-4D61-A1EB-AF7BF66250C9}" destId="{553C20FE-C85A-AC43-B94B-B25BC85FE8EA}" srcOrd="0" destOrd="0" presId="urn:microsoft.com/office/officeart/2005/8/layout/vList2"/>
    <dgm:cxn modelId="{8B84AA81-4B66-7347-B2CD-EAE5ABBFE486}" type="presOf" srcId="{B6A3C471-44D8-41D2-A44A-F017737721C3}" destId="{CC16C2F3-8AC1-4540-933B-97E89D039DB7}" srcOrd="0" destOrd="0" presId="urn:microsoft.com/office/officeart/2005/8/layout/vList2"/>
    <dgm:cxn modelId="{23DDB74D-8B04-F84A-A9EA-619726833725}" type="presParOf" srcId="{7031B36B-65FA-FC4C-8085-18F9FD2FA8FF}" destId="{CC16C2F3-8AC1-4540-933B-97E89D039DB7}" srcOrd="0" destOrd="0" presId="urn:microsoft.com/office/officeart/2005/8/layout/vList2"/>
    <dgm:cxn modelId="{0E9CEC04-4C04-3D43-9450-E506F6DB59A5}" type="presParOf" srcId="{7031B36B-65FA-FC4C-8085-18F9FD2FA8FF}" destId="{CC428549-FEDD-7A4D-8410-8C55D982DB0F}" srcOrd="1" destOrd="0" presId="urn:microsoft.com/office/officeart/2005/8/layout/vList2"/>
    <dgm:cxn modelId="{6FAFEB01-D12D-1741-904A-E85C4F09CF9C}" type="presParOf" srcId="{7031B36B-65FA-FC4C-8085-18F9FD2FA8FF}" destId="{5CDDB9B9-7234-4040-B761-CE43485898E2}" srcOrd="2" destOrd="0" presId="urn:microsoft.com/office/officeart/2005/8/layout/vList2"/>
    <dgm:cxn modelId="{E1BEBDB0-793A-FF49-B929-EA914AEADD26}" type="presParOf" srcId="{7031B36B-65FA-FC4C-8085-18F9FD2FA8FF}" destId="{BCC3D92A-99FF-6F4E-BB69-85E5E9292932}" srcOrd="3" destOrd="0" presId="urn:microsoft.com/office/officeart/2005/8/layout/vList2"/>
    <dgm:cxn modelId="{312A83B2-5ED3-2845-B468-2E29E879AE3F}" type="presParOf" srcId="{7031B36B-65FA-FC4C-8085-18F9FD2FA8FF}" destId="{D56D84F7-D054-3742-86A5-FC3E8DDC9A01}" srcOrd="4" destOrd="0" presId="urn:microsoft.com/office/officeart/2005/8/layout/vList2"/>
    <dgm:cxn modelId="{CFA1EDBB-C548-7C4D-BC40-D323D0AE5600}" type="presParOf" srcId="{7031B36B-65FA-FC4C-8085-18F9FD2FA8FF}" destId="{1110ECD2-66E0-D545-8DE0-92D8D53A4465}" srcOrd="5" destOrd="0" presId="urn:microsoft.com/office/officeart/2005/8/layout/vList2"/>
    <dgm:cxn modelId="{D1B56432-F238-1442-B1AB-C038ACAFA236}" type="presParOf" srcId="{7031B36B-65FA-FC4C-8085-18F9FD2FA8FF}" destId="{553C20FE-C85A-AC43-B94B-B25BC85FE8E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F5A02FF-27E4-4ADF-A428-1D491827E724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17F1F72-60E4-470D-923B-C5358BD9D3A0}">
      <dgm:prSet/>
      <dgm:spPr/>
      <dgm:t>
        <a:bodyPr/>
        <a:lstStyle/>
        <a:p>
          <a:r>
            <a:rPr lang="tr-TR"/>
            <a:t>- Maliye politikası, kalkınma planları ile uyumlu yürütülür.</a:t>
          </a:r>
          <a:br>
            <a:rPr lang="tr-TR"/>
          </a:br>
          <a:endParaRPr lang="en-US"/>
        </a:p>
      </dgm:t>
    </dgm:pt>
    <dgm:pt modelId="{E1D7F376-3900-44EF-BF36-822FF94B1BB5}" type="parTrans" cxnId="{9318B698-10B3-4E79-A1C7-6624163DEE75}">
      <dgm:prSet/>
      <dgm:spPr/>
      <dgm:t>
        <a:bodyPr/>
        <a:lstStyle/>
        <a:p>
          <a:endParaRPr lang="en-US"/>
        </a:p>
      </dgm:t>
    </dgm:pt>
    <dgm:pt modelId="{670F29EB-E7BF-4F86-B099-61798E833898}" type="sibTrans" cxnId="{9318B698-10B3-4E79-A1C7-6624163DEE75}">
      <dgm:prSet/>
      <dgm:spPr/>
      <dgm:t>
        <a:bodyPr/>
        <a:lstStyle/>
        <a:p>
          <a:endParaRPr lang="en-US"/>
        </a:p>
      </dgm:t>
    </dgm:pt>
    <dgm:pt modelId="{3FA0BAB6-E410-4D16-A20C-CD01CB3448CA}">
      <dgm:prSet/>
      <dgm:spPr/>
      <dgm:t>
        <a:bodyPr/>
        <a:lstStyle/>
        <a:p>
          <a:r>
            <a:rPr lang="tr-TR"/>
            <a:t>- Kamu mali işlemleri, ekonomik istikrarı ve sürdürülebilirliği sağlar.</a:t>
          </a:r>
          <a:br>
            <a:rPr lang="tr-TR"/>
          </a:br>
          <a:endParaRPr lang="en-US"/>
        </a:p>
      </dgm:t>
    </dgm:pt>
    <dgm:pt modelId="{857EB0DD-92B1-4E8C-AF7C-0919E289DBA8}" type="parTrans" cxnId="{681F42F1-0EC3-4DBA-815A-7C689B839B8C}">
      <dgm:prSet/>
      <dgm:spPr/>
      <dgm:t>
        <a:bodyPr/>
        <a:lstStyle/>
        <a:p>
          <a:endParaRPr lang="en-US"/>
        </a:p>
      </dgm:t>
    </dgm:pt>
    <dgm:pt modelId="{F1678F1B-F0B8-46BE-BA4F-38241174CDF2}" type="sibTrans" cxnId="{681F42F1-0EC3-4DBA-815A-7C689B839B8C}">
      <dgm:prSet/>
      <dgm:spPr/>
      <dgm:t>
        <a:bodyPr/>
        <a:lstStyle/>
        <a:p>
          <a:endParaRPr lang="en-US"/>
        </a:p>
      </dgm:t>
    </dgm:pt>
    <dgm:pt modelId="{1C37BF4A-EF82-4B21-B900-BA05CD2E5CFF}">
      <dgm:prSet/>
      <dgm:spPr/>
      <dgm:t>
        <a:bodyPr/>
        <a:lstStyle/>
        <a:p>
          <a:r>
            <a:rPr lang="tr-TR"/>
            <a:t>- Maliye politikası araçları, gelir dağılımının düzeltilmesinde kullanılır.</a:t>
          </a:r>
          <a:br>
            <a:rPr lang="tr-TR"/>
          </a:br>
          <a:endParaRPr lang="en-US"/>
        </a:p>
      </dgm:t>
    </dgm:pt>
    <dgm:pt modelId="{86053DB1-644C-4BAE-8EF5-20462302AD6C}" type="parTrans" cxnId="{3D9A1C0F-8274-41F6-A33C-CAF2068CEDD5}">
      <dgm:prSet/>
      <dgm:spPr/>
      <dgm:t>
        <a:bodyPr/>
        <a:lstStyle/>
        <a:p>
          <a:endParaRPr lang="en-US"/>
        </a:p>
      </dgm:t>
    </dgm:pt>
    <dgm:pt modelId="{7A567387-B4A0-4EDC-8C67-6DC2ACDB76F4}" type="sibTrans" cxnId="{3D9A1C0F-8274-41F6-A33C-CAF2068CEDD5}">
      <dgm:prSet/>
      <dgm:spPr/>
      <dgm:t>
        <a:bodyPr/>
        <a:lstStyle/>
        <a:p>
          <a:endParaRPr lang="en-US"/>
        </a:p>
      </dgm:t>
    </dgm:pt>
    <dgm:pt modelId="{7B38C3D5-58FB-4E31-91B3-8E706BEFF1C0}">
      <dgm:prSet/>
      <dgm:spPr/>
      <dgm:t>
        <a:bodyPr/>
        <a:lstStyle/>
        <a:p>
          <a:r>
            <a:rPr lang="tr-TR"/>
            <a:t>- Kamu maliyesi yönetimi, mali disiplini sağlamak üzerine kuruludur.</a:t>
          </a:r>
          <a:endParaRPr lang="en-US"/>
        </a:p>
      </dgm:t>
    </dgm:pt>
    <dgm:pt modelId="{F7FE9767-1244-47DC-AB69-CA245448C798}" type="parTrans" cxnId="{8EC75F04-7D5C-4244-890D-226645D8946A}">
      <dgm:prSet/>
      <dgm:spPr/>
      <dgm:t>
        <a:bodyPr/>
        <a:lstStyle/>
        <a:p>
          <a:endParaRPr lang="en-US"/>
        </a:p>
      </dgm:t>
    </dgm:pt>
    <dgm:pt modelId="{C3B4830F-3045-4287-8A5E-28480131A33E}" type="sibTrans" cxnId="{8EC75F04-7D5C-4244-890D-226645D8946A}">
      <dgm:prSet/>
      <dgm:spPr/>
      <dgm:t>
        <a:bodyPr/>
        <a:lstStyle/>
        <a:p>
          <a:endParaRPr lang="en-US"/>
        </a:p>
      </dgm:t>
    </dgm:pt>
    <dgm:pt modelId="{66F33659-D52E-1243-99F1-2CFFAF0912AC}" type="pres">
      <dgm:prSet presAssocID="{1F5A02FF-27E4-4ADF-A428-1D491827E724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44BC65A-4770-EE41-BCE2-F082B5512E6F}" type="pres">
      <dgm:prSet presAssocID="{1F5A02FF-27E4-4ADF-A428-1D491827E724}" presName="diamond" presStyleLbl="bgShp" presStyleIdx="0" presStyleCnt="1"/>
      <dgm:spPr/>
    </dgm:pt>
    <dgm:pt modelId="{E2777F8E-69FC-3348-97DB-6DABD2FC1136}" type="pres">
      <dgm:prSet presAssocID="{1F5A02FF-27E4-4ADF-A428-1D491827E724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B38E8C-A2EE-F949-8017-4555354E3EEA}" type="pres">
      <dgm:prSet presAssocID="{1F5A02FF-27E4-4ADF-A428-1D491827E724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BE6989D-DDDE-194D-B0C1-BD6E92FD6DE1}" type="pres">
      <dgm:prSet presAssocID="{1F5A02FF-27E4-4ADF-A428-1D491827E724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DBA0675-95AF-2444-8154-A99D33544D02}" type="pres">
      <dgm:prSet presAssocID="{1F5A02FF-27E4-4ADF-A428-1D491827E724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550151E-EC68-A248-9B40-815330C6458F}" type="presOf" srcId="{7B38C3D5-58FB-4E31-91B3-8E706BEFF1C0}" destId="{0DBA0675-95AF-2444-8154-A99D33544D02}" srcOrd="0" destOrd="0" presId="urn:microsoft.com/office/officeart/2005/8/layout/matrix3"/>
    <dgm:cxn modelId="{2200D93E-E442-AF49-A1E9-B50CB50DF273}" type="presOf" srcId="{1F5A02FF-27E4-4ADF-A428-1D491827E724}" destId="{66F33659-D52E-1243-99F1-2CFFAF0912AC}" srcOrd="0" destOrd="0" presId="urn:microsoft.com/office/officeart/2005/8/layout/matrix3"/>
    <dgm:cxn modelId="{8EC75F04-7D5C-4244-890D-226645D8946A}" srcId="{1F5A02FF-27E4-4ADF-A428-1D491827E724}" destId="{7B38C3D5-58FB-4E31-91B3-8E706BEFF1C0}" srcOrd="3" destOrd="0" parTransId="{F7FE9767-1244-47DC-AB69-CA245448C798}" sibTransId="{C3B4830F-3045-4287-8A5E-28480131A33E}"/>
    <dgm:cxn modelId="{681F42F1-0EC3-4DBA-815A-7C689B839B8C}" srcId="{1F5A02FF-27E4-4ADF-A428-1D491827E724}" destId="{3FA0BAB6-E410-4D16-A20C-CD01CB3448CA}" srcOrd="1" destOrd="0" parTransId="{857EB0DD-92B1-4E8C-AF7C-0919E289DBA8}" sibTransId="{F1678F1B-F0B8-46BE-BA4F-38241174CDF2}"/>
    <dgm:cxn modelId="{3D9A1C0F-8274-41F6-A33C-CAF2068CEDD5}" srcId="{1F5A02FF-27E4-4ADF-A428-1D491827E724}" destId="{1C37BF4A-EF82-4B21-B900-BA05CD2E5CFF}" srcOrd="2" destOrd="0" parTransId="{86053DB1-644C-4BAE-8EF5-20462302AD6C}" sibTransId="{7A567387-B4A0-4EDC-8C67-6DC2ACDB76F4}"/>
    <dgm:cxn modelId="{B4249642-DED5-0C4D-ACFF-4375B9341B65}" type="presOf" srcId="{A17F1F72-60E4-470D-923B-C5358BD9D3A0}" destId="{E2777F8E-69FC-3348-97DB-6DABD2FC1136}" srcOrd="0" destOrd="0" presId="urn:microsoft.com/office/officeart/2005/8/layout/matrix3"/>
    <dgm:cxn modelId="{6C0285D4-7775-3442-AADC-B4D216DFA351}" type="presOf" srcId="{3FA0BAB6-E410-4D16-A20C-CD01CB3448CA}" destId="{C7B38E8C-A2EE-F949-8017-4555354E3EEA}" srcOrd="0" destOrd="0" presId="urn:microsoft.com/office/officeart/2005/8/layout/matrix3"/>
    <dgm:cxn modelId="{5329F772-1032-1A41-9052-A3108516C05C}" type="presOf" srcId="{1C37BF4A-EF82-4B21-B900-BA05CD2E5CFF}" destId="{FBE6989D-DDDE-194D-B0C1-BD6E92FD6DE1}" srcOrd="0" destOrd="0" presId="urn:microsoft.com/office/officeart/2005/8/layout/matrix3"/>
    <dgm:cxn modelId="{9318B698-10B3-4E79-A1C7-6624163DEE75}" srcId="{1F5A02FF-27E4-4ADF-A428-1D491827E724}" destId="{A17F1F72-60E4-470D-923B-C5358BD9D3A0}" srcOrd="0" destOrd="0" parTransId="{E1D7F376-3900-44EF-BF36-822FF94B1BB5}" sibTransId="{670F29EB-E7BF-4F86-B099-61798E833898}"/>
    <dgm:cxn modelId="{A8A1424D-1FA1-B540-B843-80A36EFA54D7}" type="presParOf" srcId="{66F33659-D52E-1243-99F1-2CFFAF0912AC}" destId="{744BC65A-4770-EE41-BCE2-F082B5512E6F}" srcOrd="0" destOrd="0" presId="urn:microsoft.com/office/officeart/2005/8/layout/matrix3"/>
    <dgm:cxn modelId="{8C5B5269-75A5-DE45-80EA-502B3E30115B}" type="presParOf" srcId="{66F33659-D52E-1243-99F1-2CFFAF0912AC}" destId="{E2777F8E-69FC-3348-97DB-6DABD2FC1136}" srcOrd="1" destOrd="0" presId="urn:microsoft.com/office/officeart/2005/8/layout/matrix3"/>
    <dgm:cxn modelId="{63CC9910-C287-534F-A2B9-AD19A7492D2A}" type="presParOf" srcId="{66F33659-D52E-1243-99F1-2CFFAF0912AC}" destId="{C7B38E8C-A2EE-F949-8017-4555354E3EEA}" srcOrd="2" destOrd="0" presId="urn:microsoft.com/office/officeart/2005/8/layout/matrix3"/>
    <dgm:cxn modelId="{501EBBA1-BDDD-1148-893D-827E461DA8FC}" type="presParOf" srcId="{66F33659-D52E-1243-99F1-2CFFAF0912AC}" destId="{FBE6989D-DDDE-194D-B0C1-BD6E92FD6DE1}" srcOrd="3" destOrd="0" presId="urn:microsoft.com/office/officeart/2005/8/layout/matrix3"/>
    <dgm:cxn modelId="{3CCCE328-92FC-274D-87DA-86585B01DC91}" type="presParOf" srcId="{66F33659-D52E-1243-99F1-2CFFAF0912AC}" destId="{0DBA0675-95AF-2444-8154-A99D33544D0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D872A41-0FFF-45F2-9515-B5B524BDAA34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756CA8B0-0CF0-419B-8FC1-20766C3C97A0}">
      <dgm:prSet/>
      <dgm:spPr/>
      <dgm:t>
        <a:bodyPr/>
        <a:lstStyle/>
        <a:p>
          <a:pPr>
            <a:defRPr cap="all"/>
          </a:pPr>
          <a:r>
            <a:rPr lang="tr-TR"/>
            <a:t>- Görev, yetki ve sorumlulukların açıkça tanımlanması.</a:t>
          </a:r>
          <a:br>
            <a:rPr lang="tr-TR"/>
          </a:br>
          <a:endParaRPr lang="en-US"/>
        </a:p>
      </dgm:t>
    </dgm:pt>
    <dgm:pt modelId="{16E41EBB-4FE5-4B99-BC5F-9CA3ED961BE8}" type="parTrans" cxnId="{07413CE2-3A2E-4674-B55C-36822799300B}">
      <dgm:prSet/>
      <dgm:spPr/>
      <dgm:t>
        <a:bodyPr/>
        <a:lstStyle/>
        <a:p>
          <a:endParaRPr lang="en-US"/>
        </a:p>
      </dgm:t>
    </dgm:pt>
    <dgm:pt modelId="{E08EFECA-295E-4399-AE89-5129893500D4}" type="sibTrans" cxnId="{07413CE2-3A2E-4674-B55C-36822799300B}">
      <dgm:prSet/>
      <dgm:spPr/>
      <dgm:t>
        <a:bodyPr/>
        <a:lstStyle/>
        <a:p>
          <a:endParaRPr lang="en-US"/>
        </a:p>
      </dgm:t>
    </dgm:pt>
    <dgm:pt modelId="{BD56C3B2-D307-44EE-91C5-98479548580D}">
      <dgm:prSet/>
      <dgm:spPr/>
      <dgm:t>
        <a:bodyPr/>
        <a:lstStyle/>
        <a:p>
          <a:pPr>
            <a:defRPr cap="all"/>
          </a:pPr>
          <a:r>
            <a:rPr lang="tr-TR"/>
            <a:t>- Hükümet politikaları, bütçe hazırlama ve uygulama sonuçlarının kamuoyuna açık olması.</a:t>
          </a:r>
          <a:br>
            <a:rPr lang="tr-TR"/>
          </a:br>
          <a:endParaRPr lang="en-US"/>
        </a:p>
      </dgm:t>
    </dgm:pt>
    <dgm:pt modelId="{21E7C8E4-5EB6-4015-8D9D-52A8CB5DD7B5}" type="parTrans" cxnId="{424922F9-4390-4800-B3BB-745001027789}">
      <dgm:prSet/>
      <dgm:spPr/>
      <dgm:t>
        <a:bodyPr/>
        <a:lstStyle/>
        <a:p>
          <a:endParaRPr lang="en-US"/>
        </a:p>
      </dgm:t>
    </dgm:pt>
    <dgm:pt modelId="{F2DF972B-2093-4230-A57D-077AF8441DCD}" type="sibTrans" cxnId="{424922F9-4390-4800-B3BB-745001027789}">
      <dgm:prSet/>
      <dgm:spPr/>
      <dgm:t>
        <a:bodyPr/>
        <a:lstStyle/>
        <a:p>
          <a:endParaRPr lang="en-US"/>
        </a:p>
      </dgm:t>
    </dgm:pt>
    <dgm:pt modelId="{57368CB6-38B1-43C3-B3A9-14FA5DBF480D}">
      <dgm:prSet/>
      <dgm:spPr/>
      <dgm:t>
        <a:bodyPr/>
        <a:lstStyle/>
        <a:p>
          <a:pPr>
            <a:defRPr cap="all"/>
          </a:pPr>
          <a:r>
            <a:rPr lang="tr-TR"/>
            <a:t>- Standartlara uygun mali istatistiklerin yayımlanması.</a:t>
          </a:r>
          <a:br>
            <a:rPr lang="tr-TR"/>
          </a:br>
          <a:endParaRPr lang="en-US"/>
        </a:p>
      </dgm:t>
    </dgm:pt>
    <dgm:pt modelId="{51C4CFAD-8A2F-4565-A218-CB10E4EF62B1}" type="parTrans" cxnId="{65155E1F-DBB0-4C1F-8D05-F1C871D2386F}">
      <dgm:prSet/>
      <dgm:spPr/>
      <dgm:t>
        <a:bodyPr/>
        <a:lstStyle/>
        <a:p>
          <a:endParaRPr lang="en-US"/>
        </a:p>
      </dgm:t>
    </dgm:pt>
    <dgm:pt modelId="{B14E68A4-45FA-4D32-9E03-992E3DE68B8C}" type="sibTrans" cxnId="{65155E1F-DBB0-4C1F-8D05-F1C871D2386F}">
      <dgm:prSet/>
      <dgm:spPr/>
      <dgm:t>
        <a:bodyPr/>
        <a:lstStyle/>
        <a:p>
          <a:endParaRPr lang="en-US"/>
        </a:p>
      </dgm:t>
    </dgm:pt>
    <dgm:pt modelId="{536AF211-CA16-4CF8-B1A4-F90B35151D9D}">
      <dgm:prSet/>
      <dgm:spPr/>
      <dgm:t>
        <a:bodyPr/>
        <a:lstStyle/>
        <a:p>
          <a:pPr>
            <a:defRPr cap="all"/>
          </a:pPr>
          <a:r>
            <a:rPr lang="tr-TR"/>
            <a:t>- Kamu idarelerince sağlanan teşvik ve yardımların ilan edilmesi.</a:t>
          </a:r>
          <a:endParaRPr lang="en-US"/>
        </a:p>
      </dgm:t>
    </dgm:pt>
    <dgm:pt modelId="{2184D112-6456-49D2-8FAC-977CADDC48D4}" type="parTrans" cxnId="{A94E31E9-9F87-4526-99A1-0A227B1F613C}">
      <dgm:prSet/>
      <dgm:spPr/>
      <dgm:t>
        <a:bodyPr/>
        <a:lstStyle/>
        <a:p>
          <a:endParaRPr lang="en-US"/>
        </a:p>
      </dgm:t>
    </dgm:pt>
    <dgm:pt modelId="{E343D88E-41AD-48A1-A2B1-DF938A375E2D}" type="sibTrans" cxnId="{A94E31E9-9F87-4526-99A1-0A227B1F613C}">
      <dgm:prSet/>
      <dgm:spPr/>
      <dgm:t>
        <a:bodyPr/>
        <a:lstStyle/>
        <a:p>
          <a:endParaRPr lang="en-US"/>
        </a:p>
      </dgm:t>
    </dgm:pt>
    <dgm:pt modelId="{9E07FA4D-5698-41DD-A9CD-0445EFB6661E}" type="pres">
      <dgm:prSet presAssocID="{9D872A41-0FFF-45F2-9515-B5B524BDAA34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B99FD94-AEC9-463F-9B7C-2693569C1BAF}" type="pres">
      <dgm:prSet presAssocID="{756CA8B0-0CF0-419B-8FC1-20766C3C97A0}" presName="compNode" presStyleCnt="0"/>
      <dgm:spPr/>
    </dgm:pt>
    <dgm:pt modelId="{75D44FEE-014D-498D-8C1D-419EC1628964}" type="pres">
      <dgm:prSet presAssocID="{756CA8B0-0CF0-419B-8FC1-20766C3C97A0}" presName="iconBgRect" presStyleLbl="bgShp" presStyleIdx="0" presStyleCnt="4"/>
      <dgm:spPr/>
    </dgm:pt>
    <dgm:pt modelId="{6A1E4A2A-9089-465D-AB6B-D789DB6BADB9}" type="pres">
      <dgm:prSet presAssocID="{756CA8B0-0CF0-419B-8FC1-20766C3C97A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ployee Badge"/>
        </a:ext>
      </dgm:extLst>
    </dgm:pt>
    <dgm:pt modelId="{41142D7E-A39B-42F9-B61A-EFEF99B6EA92}" type="pres">
      <dgm:prSet presAssocID="{756CA8B0-0CF0-419B-8FC1-20766C3C97A0}" presName="spaceRect" presStyleCnt="0"/>
      <dgm:spPr/>
    </dgm:pt>
    <dgm:pt modelId="{4419DC6A-E72F-4BBE-AFF5-3E1926322917}" type="pres">
      <dgm:prSet presAssocID="{756CA8B0-0CF0-419B-8FC1-20766C3C97A0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F082A8C8-2534-4F4C-9378-3DCA92AC2518}" type="pres">
      <dgm:prSet presAssocID="{E08EFECA-295E-4399-AE89-5129893500D4}" presName="sibTrans" presStyleCnt="0"/>
      <dgm:spPr/>
    </dgm:pt>
    <dgm:pt modelId="{F6393AFD-55CA-4BD3-9EE4-97F47B41AE69}" type="pres">
      <dgm:prSet presAssocID="{BD56C3B2-D307-44EE-91C5-98479548580D}" presName="compNode" presStyleCnt="0"/>
      <dgm:spPr/>
    </dgm:pt>
    <dgm:pt modelId="{1BFDBB73-B217-412B-B9FB-7BC59B55E083}" type="pres">
      <dgm:prSet presAssocID="{BD56C3B2-D307-44EE-91C5-98479548580D}" presName="iconBgRect" presStyleLbl="bgShp" presStyleIdx="1" presStyleCnt="4"/>
      <dgm:spPr/>
    </dgm:pt>
    <dgm:pt modelId="{1CEC3B82-EABD-4425-A0D0-E0226BC99F8F}" type="pres">
      <dgm:prSet presAssocID="{BD56C3B2-D307-44EE-91C5-98479548580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a"/>
        </a:ext>
      </dgm:extLst>
    </dgm:pt>
    <dgm:pt modelId="{7C6DF973-8A50-4726-9436-EAAE8B60713B}" type="pres">
      <dgm:prSet presAssocID="{BD56C3B2-D307-44EE-91C5-98479548580D}" presName="spaceRect" presStyleCnt="0"/>
      <dgm:spPr/>
    </dgm:pt>
    <dgm:pt modelId="{5879322E-EC14-46E9-942D-4D2CDD080621}" type="pres">
      <dgm:prSet presAssocID="{BD56C3B2-D307-44EE-91C5-98479548580D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1332C1C6-47CD-4036-A98E-7104B60C49CE}" type="pres">
      <dgm:prSet presAssocID="{F2DF972B-2093-4230-A57D-077AF8441DCD}" presName="sibTrans" presStyleCnt="0"/>
      <dgm:spPr/>
    </dgm:pt>
    <dgm:pt modelId="{35167B4F-6ADB-45DE-8ADA-DE7EEE0745CD}" type="pres">
      <dgm:prSet presAssocID="{57368CB6-38B1-43C3-B3A9-14FA5DBF480D}" presName="compNode" presStyleCnt="0"/>
      <dgm:spPr/>
    </dgm:pt>
    <dgm:pt modelId="{6FE3CF2F-BD32-458D-93AE-A2C284680A7B}" type="pres">
      <dgm:prSet presAssocID="{57368CB6-38B1-43C3-B3A9-14FA5DBF480D}" presName="iconBgRect" presStyleLbl="bgShp" presStyleIdx="2" presStyleCnt="4"/>
      <dgm:spPr/>
    </dgm:pt>
    <dgm:pt modelId="{614332A1-FE9E-458D-85BC-B665EC0C97A0}" type="pres">
      <dgm:prSet presAssocID="{57368CB6-38B1-43C3-B3A9-14FA5DBF480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nay işareti"/>
        </a:ext>
      </dgm:extLst>
    </dgm:pt>
    <dgm:pt modelId="{7CB9522B-60C5-4093-9B73-52D581AB9A61}" type="pres">
      <dgm:prSet presAssocID="{57368CB6-38B1-43C3-B3A9-14FA5DBF480D}" presName="spaceRect" presStyleCnt="0"/>
      <dgm:spPr/>
    </dgm:pt>
    <dgm:pt modelId="{5211495C-5DEF-4955-AF04-BFC01E71ABE0}" type="pres">
      <dgm:prSet presAssocID="{57368CB6-38B1-43C3-B3A9-14FA5DBF480D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6922114B-0A00-4732-9BDB-975BFFDD709C}" type="pres">
      <dgm:prSet presAssocID="{B14E68A4-45FA-4D32-9E03-992E3DE68B8C}" presName="sibTrans" presStyleCnt="0"/>
      <dgm:spPr/>
    </dgm:pt>
    <dgm:pt modelId="{83DCE088-1E10-4B88-9AAF-F61E10E01F8D}" type="pres">
      <dgm:prSet presAssocID="{536AF211-CA16-4CF8-B1A4-F90B35151D9D}" presName="compNode" presStyleCnt="0"/>
      <dgm:spPr/>
    </dgm:pt>
    <dgm:pt modelId="{F28331AB-5199-4E37-900B-806F8BCD7355}" type="pres">
      <dgm:prSet presAssocID="{536AF211-CA16-4CF8-B1A4-F90B35151D9D}" presName="iconBgRect" presStyleLbl="bgShp" presStyleIdx="3" presStyleCnt="4"/>
      <dgm:spPr/>
    </dgm:pt>
    <dgm:pt modelId="{CEC56E21-D049-4E3C-B809-707D14B7A94A}" type="pres">
      <dgm:prSet presAssocID="{536AF211-CA16-4CF8-B1A4-F90B35151D9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ar"/>
        </a:ext>
      </dgm:extLst>
    </dgm:pt>
    <dgm:pt modelId="{D48123A9-965F-4C5B-B8D9-80EA3497C8AC}" type="pres">
      <dgm:prSet presAssocID="{536AF211-CA16-4CF8-B1A4-F90B35151D9D}" presName="spaceRect" presStyleCnt="0"/>
      <dgm:spPr/>
    </dgm:pt>
    <dgm:pt modelId="{D2421244-B18F-4BFE-BCF2-427F233789A7}" type="pres">
      <dgm:prSet presAssocID="{536AF211-CA16-4CF8-B1A4-F90B35151D9D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D1C3C93-6BBD-430E-8515-591A49F7B7A1}" type="presOf" srcId="{57368CB6-38B1-43C3-B3A9-14FA5DBF480D}" destId="{5211495C-5DEF-4955-AF04-BFC01E71ABE0}" srcOrd="0" destOrd="0" presId="urn:microsoft.com/office/officeart/2018/5/layout/IconCircleLabelList"/>
    <dgm:cxn modelId="{941BC107-C862-452F-881D-46B6DD9335EB}" type="presOf" srcId="{9D872A41-0FFF-45F2-9515-B5B524BDAA34}" destId="{9E07FA4D-5698-41DD-A9CD-0445EFB6661E}" srcOrd="0" destOrd="0" presId="urn:microsoft.com/office/officeart/2018/5/layout/IconCircleLabelList"/>
    <dgm:cxn modelId="{07413CE2-3A2E-4674-B55C-36822799300B}" srcId="{9D872A41-0FFF-45F2-9515-B5B524BDAA34}" destId="{756CA8B0-0CF0-419B-8FC1-20766C3C97A0}" srcOrd="0" destOrd="0" parTransId="{16E41EBB-4FE5-4B99-BC5F-9CA3ED961BE8}" sibTransId="{E08EFECA-295E-4399-AE89-5129893500D4}"/>
    <dgm:cxn modelId="{7897A613-4AA3-4F3A-88DD-3EB8B50050C2}" type="presOf" srcId="{BD56C3B2-D307-44EE-91C5-98479548580D}" destId="{5879322E-EC14-46E9-942D-4D2CDD080621}" srcOrd="0" destOrd="0" presId="urn:microsoft.com/office/officeart/2018/5/layout/IconCircleLabelList"/>
    <dgm:cxn modelId="{82C8BD25-17EC-4259-BFB4-812E264263C7}" type="presOf" srcId="{756CA8B0-0CF0-419B-8FC1-20766C3C97A0}" destId="{4419DC6A-E72F-4BBE-AFF5-3E1926322917}" srcOrd="0" destOrd="0" presId="urn:microsoft.com/office/officeart/2018/5/layout/IconCircleLabelList"/>
    <dgm:cxn modelId="{65155E1F-DBB0-4C1F-8D05-F1C871D2386F}" srcId="{9D872A41-0FFF-45F2-9515-B5B524BDAA34}" destId="{57368CB6-38B1-43C3-B3A9-14FA5DBF480D}" srcOrd="2" destOrd="0" parTransId="{51C4CFAD-8A2F-4565-A218-CB10E4EF62B1}" sibTransId="{B14E68A4-45FA-4D32-9E03-992E3DE68B8C}"/>
    <dgm:cxn modelId="{C37D0CD0-431F-49B4-A680-799F43720D76}" type="presOf" srcId="{536AF211-CA16-4CF8-B1A4-F90B35151D9D}" destId="{D2421244-B18F-4BFE-BCF2-427F233789A7}" srcOrd="0" destOrd="0" presId="urn:microsoft.com/office/officeart/2018/5/layout/IconCircleLabelList"/>
    <dgm:cxn modelId="{424922F9-4390-4800-B3BB-745001027789}" srcId="{9D872A41-0FFF-45F2-9515-B5B524BDAA34}" destId="{BD56C3B2-D307-44EE-91C5-98479548580D}" srcOrd="1" destOrd="0" parTransId="{21E7C8E4-5EB6-4015-8D9D-52A8CB5DD7B5}" sibTransId="{F2DF972B-2093-4230-A57D-077AF8441DCD}"/>
    <dgm:cxn modelId="{A94E31E9-9F87-4526-99A1-0A227B1F613C}" srcId="{9D872A41-0FFF-45F2-9515-B5B524BDAA34}" destId="{536AF211-CA16-4CF8-B1A4-F90B35151D9D}" srcOrd="3" destOrd="0" parTransId="{2184D112-6456-49D2-8FAC-977CADDC48D4}" sibTransId="{E343D88E-41AD-48A1-A2B1-DF938A375E2D}"/>
    <dgm:cxn modelId="{106DA715-BC68-4C1E-B1AF-295B7AB0CCC3}" type="presParOf" srcId="{9E07FA4D-5698-41DD-A9CD-0445EFB6661E}" destId="{1B99FD94-AEC9-463F-9B7C-2693569C1BAF}" srcOrd="0" destOrd="0" presId="urn:microsoft.com/office/officeart/2018/5/layout/IconCircleLabelList"/>
    <dgm:cxn modelId="{68251851-9B4A-497E-BCB7-615853ACF6A2}" type="presParOf" srcId="{1B99FD94-AEC9-463F-9B7C-2693569C1BAF}" destId="{75D44FEE-014D-498D-8C1D-419EC1628964}" srcOrd="0" destOrd="0" presId="urn:microsoft.com/office/officeart/2018/5/layout/IconCircleLabelList"/>
    <dgm:cxn modelId="{7A713CA3-5FEE-417E-944C-919A8466F818}" type="presParOf" srcId="{1B99FD94-AEC9-463F-9B7C-2693569C1BAF}" destId="{6A1E4A2A-9089-465D-AB6B-D789DB6BADB9}" srcOrd="1" destOrd="0" presId="urn:microsoft.com/office/officeart/2018/5/layout/IconCircleLabelList"/>
    <dgm:cxn modelId="{99186CC1-7AA8-447C-AEE7-9681868732F1}" type="presParOf" srcId="{1B99FD94-AEC9-463F-9B7C-2693569C1BAF}" destId="{41142D7E-A39B-42F9-B61A-EFEF99B6EA92}" srcOrd="2" destOrd="0" presId="urn:microsoft.com/office/officeart/2018/5/layout/IconCircleLabelList"/>
    <dgm:cxn modelId="{008212D9-5E9A-4579-B2A5-142663A700B6}" type="presParOf" srcId="{1B99FD94-AEC9-463F-9B7C-2693569C1BAF}" destId="{4419DC6A-E72F-4BBE-AFF5-3E1926322917}" srcOrd="3" destOrd="0" presId="urn:microsoft.com/office/officeart/2018/5/layout/IconCircleLabelList"/>
    <dgm:cxn modelId="{67766E28-A41A-4D86-8794-99547259F611}" type="presParOf" srcId="{9E07FA4D-5698-41DD-A9CD-0445EFB6661E}" destId="{F082A8C8-2534-4F4C-9378-3DCA92AC2518}" srcOrd="1" destOrd="0" presId="urn:microsoft.com/office/officeart/2018/5/layout/IconCircleLabelList"/>
    <dgm:cxn modelId="{C56879F5-34FA-4925-ACA2-701FA405F752}" type="presParOf" srcId="{9E07FA4D-5698-41DD-A9CD-0445EFB6661E}" destId="{F6393AFD-55CA-4BD3-9EE4-97F47B41AE69}" srcOrd="2" destOrd="0" presId="urn:microsoft.com/office/officeart/2018/5/layout/IconCircleLabelList"/>
    <dgm:cxn modelId="{F1474076-2FEA-401E-88EB-1C4BE7871971}" type="presParOf" srcId="{F6393AFD-55CA-4BD3-9EE4-97F47B41AE69}" destId="{1BFDBB73-B217-412B-B9FB-7BC59B55E083}" srcOrd="0" destOrd="0" presId="urn:microsoft.com/office/officeart/2018/5/layout/IconCircleLabelList"/>
    <dgm:cxn modelId="{A8B8B3E1-7E79-40FC-A605-8AEE1331EDDE}" type="presParOf" srcId="{F6393AFD-55CA-4BD3-9EE4-97F47B41AE69}" destId="{1CEC3B82-EABD-4425-A0D0-E0226BC99F8F}" srcOrd="1" destOrd="0" presId="urn:microsoft.com/office/officeart/2018/5/layout/IconCircleLabelList"/>
    <dgm:cxn modelId="{EE012539-3234-44D5-ADB5-73494723F9F3}" type="presParOf" srcId="{F6393AFD-55CA-4BD3-9EE4-97F47B41AE69}" destId="{7C6DF973-8A50-4726-9436-EAAE8B60713B}" srcOrd="2" destOrd="0" presId="urn:microsoft.com/office/officeart/2018/5/layout/IconCircleLabelList"/>
    <dgm:cxn modelId="{004DFCC8-406C-49A8-8A86-FEED3B24105E}" type="presParOf" srcId="{F6393AFD-55CA-4BD3-9EE4-97F47B41AE69}" destId="{5879322E-EC14-46E9-942D-4D2CDD080621}" srcOrd="3" destOrd="0" presId="urn:microsoft.com/office/officeart/2018/5/layout/IconCircleLabelList"/>
    <dgm:cxn modelId="{9ADE6CD5-79D5-46C6-B6B1-5651C5204351}" type="presParOf" srcId="{9E07FA4D-5698-41DD-A9CD-0445EFB6661E}" destId="{1332C1C6-47CD-4036-A98E-7104B60C49CE}" srcOrd="3" destOrd="0" presId="urn:microsoft.com/office/officeart/2018/5/layout/IconCircleLabelList"/>
    <dgm:cxn modelId="{57A14E1B-89E2-4B88-BD37-D801B4471B41}" type="presParOf" srcId="{9E07FA4D-5698-41DD-A9CD-0445EFB6661E}" destId="{35167B4F-6ADB-45DE-8ADA-DE7EEE0745CD}" srcOrd="4" destOrd="0" presId="urn:microsoft.com/office/officeart/2018/5/layout/IconCircleLabelList"/>
    <dgm:cxn modelId="{943EAFF4-12C2-4FCF-93F9-A6BCCD746C42}" type="presParOf" srcId="{35167B4F-6ADB-45DE-8ADA-DE7EEE0745CD}" destId="{6FE3CF2F-BD32-458D-93AE-A2C284680A7B}" srcOrd="0" destOrd="0" presId="urn:microsoft.com/office/officeart/2018/5/layout/IconCircleLabelList"/>
    <dgm:cxn modelId="{3B68B761-B409-41B4-90DF-2E19C8A682E7}" type="presParOf" srcId="{35167B4F-6ADB-45DE-8ADA-DE7EEE0745CD}" destId="{614332A1-FE9E-458D-85BC-B665EC0C97A0}" srcOrd="1" destOrd="0" presId="urn:microsoft.com/office/officeart/2018/5/layout/IconCircleLabelList"/>
    <dgm:cxn modelId="{85D9810A-FC8A-4F50-A997-045436B1A63E}" type="presParOf" srcId="{35167B4F-6ADB-45DE-8ADA-DE7EEE0745CD}" destId="{7CB9522B-60C5-4093-9B73-52D581AB9A61}" srcOrd="2" destOrd="0" presId="urn:microsoft.com/office/officeart/2018/5/layout/IconCircleLabelList"/>
    <dgm:cxn modelId="{E64BB961-6265-405E-8FED-4A1CA6995AF9}" type="presParOf" srcId="{35167B4F-6ADB-45DE-8ADA-DE7EEE0745CD}" destId="{5211495C-5DEF-4955-AF04-BFC01E71ABE0}" srcOrd="3" destOrd="0" presId="urn:microsoft.com/office/officeart/2018/5/layout/IconCircleLabelList"/>
    <dgm:cxn modelId="{023C7A8D-F6D1-4BB3-860D-E16871B8D6E3}" type="presParOf" srcId="{9E07FA4D-5698-41DD-A9CD-0445EFB6661E}" destId="{6922114B-0A00-4732-9BDB-975BFFDD709C}" srcOrd="5" destOrd="0" presId="urn:microsoft.com/office/officeart/2018/5/layout/IconCircleLabelList"/>
    <dgm:cxn modelId="{11F36496-BBD2-4845-85DB-44EED48A77DE}" type="presParOf" srcId="{9E07FA4D-5698-41DD-A9CD-0445EFB6661E}" destId="{83DCE088-1E10-4B88-9AAF-F61E10E01F8D}" srcOrd="6" destOrd="0" presId="urn:microsoft.com/office/officeart/2018/5/layout/IconCircleLabelList"/>
    <dgm:cxn modelId="{09380A28-5A05-4565-8715-F4BB8E6FB338}" type="presParOf" srcId="{83DCE088-1E10-4B88-9AAF-F61E10E01F8D}" destId="{F28331AB-5199-4E37-900B-806F8BCD7355}" srcOrd="0" destOrd="0" presId="urn:microsoft.com/office/officeart/2018/5/layout/IconCircleLabelList"/>
    <dgm:cxn modelId="{479AF575-8D40-494D-8A9E-E16CCD07D290}" type="presParOf" srcId="{83DCE088-1E10-4B88-9AAF-F61E10E01F8D}" destId="{CEC56E21-D049-4E3C-B809-707D14B7A94A}" srcOrd="1" destOrd="0" presId="urn:microsoft.com/office/officeart/2018/5/layout/IconCircleLabelList"/>
    <dgm:cxn modelId="{78F1AC85-CF9D-432E-A938-4947419E95BB}" type="presParOf" srcId="{83DCE088-1E10-4B88-9AAF-F61E10E01F8D}" destId="{D48123A9-965F-4C5B-B8D9-80EA3497C8AC}" srcOrd="2" destOrd="0" presId="urn:microsoft.com/office/officeart/2018/5/layout/IconCircleLabelList"/>
    <dgm:cxn modelId="{B524982E-C8AB-4E49-9A86-83D2CDBE7861}" type="presParOf" srcId="{83DCE088-1E10-4B88-9AAF-F61E10E01F8D}" destId="{D2421244-B18F-4BFE-BCF2-427F233789A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E474B88-92BB-4EC3-A1B1-F491B56E2F4B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11FED20-7035-4A68-9692-C7BCB2B61513}">
      <dgm:prSet/>
      <dgm:spPr/>
      <dgm:t>
        <a:bodyPr/>
        <a:lstStyle/>
        <a:p>
          <a:r>
            <a:rPr lang="tr-TR"/>
            <a:t>- Her türlü kamu kaynağının elde edilmesi ve kullanılmasında görevli olanlar;</a:t>
          </a:r>
          <a:br>
            <a:rPr lang="tr-TR"/>
          </a:br>
          <a:endParaRPr lang="en-US"/>
        </a:p>
      </dgm:t>
    </dgm:pt>
    <dgm:pt modelId="{05C1A2DD-1871-4A14-81F2-88A2906C0FA9}" type="parTrans" cxnId="{9D8D19E4-6E7F-42F4-8BF8-1964A68525E2}">
      <dgm:prSet/>
      <dgm:spPr/>
      <dgm:t>
        <a:bodyPr/>
        <a:lstStyle/>
        <a:p>
          <a:endParaRPr lang="en-US"/>
        </a:p>
      </dgm:t>
    </dgm:pt>
    <dgm:pt modelId="{B471F1AB-4A67-43A9-9F78-B7BC54DDFE24}" type="sibTrans" cxnId="{9D8D19E4-6E7F-42F4-8BF8-1964A68525E2}">
      <dgm:prSet/>
      <dgm:spPr/>
      <dgm:t>
        <a:bodyPr/>
        <a:lstStyle/>
        <a:p>
          <a:endParaRPr lang="en-US"/>
        </a:p>
      </dgm:t>
    </dgm:pt>
    <dgm:pt modelId="{C8152629-E9AA-422B-9EC5-498D03DFC025}">
      <dgm:prSet/>
      <dgm:spPr/>
      <dgm:t>
        <a:bodyPr/>
        <a:lstStyle/>
        <a:p>
          <a:r>
            <a:rPr lang="tr-TR"/>
            <a:t>1. Kaynakların etkili ve verimli kullanılmasından,</a:t>
          </a:r>
          <a:br>
            <a:rPr lang="tr-TR"/>
          </a:br>
          <a:endParaRPr lang="en-US"/>
        </a:p>
      </dgm:t>
    </dgm:pt>
    <dgm:pt modelId="{FAF64A46-DB7D-45AD-8C62-ED526CC5D80E}" type="parTrans" cxnId="{7698E412-DC40-4BEA-86B0-E326AB36703E}">
      <dgm:prSet/>
      <dgm:spPr/>
      <dgm:t>
        <a:bodyPr/>
        <a:lstStyle/>
        <a:p>
          <a:endParaRPr lang="en-US"/>
        </a:p>
      </dgm:t>
    </dgm:pt>
    <dgm:pt modelId="{29AB0A32-725E-4C07-A355-43C9920D2530}" type="sibTrans" cxnId="{7698E412-DC40-4BEA-86B0-E326AB36703E}">
      <dgm:prSet/>
      <dgm:spPr/>
      <dgm:t>
        <a:bodyPr/>
        <a:lstStyle/>
        <a:p>
          <a:endParaRPr lang="en-US"/>
        </a:p>
      </dgm:t>
    </dgm:pt>
    <dgm:pt modelId="{915E94AE-CF34-4DC7-A055-AD632C681A57}">
      <dgm:prSet/>
      <dgm:spPr/>
      <dgm:t>
        <a:bodyPr/>
        <a:lstStyle/>
        <a:p>
          <a:r>
            <a:rPr lang="tr-TR"/>
            <a:t>2. Kayıpların önlenmesinden ve usulsüzlüklerin raporlanmasından,</a:t>
          </a:r>
          <a:br>
            <a:rPr lang="tr-TR"/>
          </a:br>
          <a:endParaRPr lang="en-US"/>
        </a:p>
      </dgm:t>
    </dgm:pt>
    <dgm:pt modelId="{C36EEF75-709A-4DCC-B18E-CA62267C0C1A}" type="parTrans" cxnId="{F2A89A93-9578-44CA-8632-F2E69208E344}">
      <dgm:prSet/>
      <dgm:spPr/>
      <dgm:t>
        <a:bodyPr/>
        <a:lstStyle/>
        <a:p>
          <a:endParaRPr lang="en-US"/>
        </a:p>
      </dgm:t>
    </dgm:pt>
    <dgm:pt modelId="{FA0F5432-8B9F-42F4-90B3-AA71BFF5EB2F}" type="sibTrans" cxnId="{F2A89A93-9578-44CA-8632-F2E69208E344}">
      <dgm:prSet/>
      <dgm:spPr/>
      <dgm:t>
        <a:bodyPr/>
        <a:lstStyle/>
        <a:p>
          <a:endParaRPr lang="en-US"/>
        </a:p>
      </dgm:t>
    </dgm:pt>
    <dgm:pt modelId="{0B38E8CF-995C-49DA-9C05-3E0B60408A13}">
      <dgm:prSet/>
      <dgm:spPr/>
      <dgm:t>
        <a:bodyPr/>
        <a:lstStyle/>
        <a:p>
          <a:r>
            <a:rPr lang="tr-TR"/>
            <a:t>3. Yetkili organlara ve kamuoyuna bilgi verilmesinden sorumludur.</a:t>
          </a:r>
          <a:endParaRPr lang="en-US"/>
        </a:p>
      </dgm:t>
    </dgm:pt>
    <dgm:pt modelId="{9FA0CF50-D0C3-4A71-BC61-27624D06D501}" type="parTrans" cxnId="{B6EF7505-8D82-4084-9C47-2E04B55B7F5F}">
      <dgm:prSet/>
      <dgm:spPr/>
      <dgm:t>
        <a:bodyPr/>
        <a:lstStyle/>
        <a:p>
          <a:endParaRPr lang="en-US"/>
        </a:p>
      </dgm:t>
    </dgm:pt>
    <dgm:pt modelId="{B18492C5-27D8-448B-8CAB-7CB3E5878061}" type="sibTrans" cxnId="{B6EF7505-8D82-4084-9C47-2E04B55B7F5F}">
      <dgm:prSet/>
      <dgm:spPr/>
      <dgm:t>
        <a:bodyPr/>
        <a:lstStyle/>
        <a:p>
          <a:endParaRPr lang="en-US"/>
        </a:p>
      </dgm:t>
    </dgm:pt>
    <dgm:pt modelId="{629AEA1C-773C-044D-8B62-F8DBCB9C7426}" type="pres">
      <dgm:prSet presAssocID="{CE474B88-92BB-4EC3-A1B1-F491B56E2F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C2E9697-E8E8-134F-860B-A9FC29C69186}" type="pres">
      <dgm:prSet presAssocID="{211FED20-7035-4A68-9692-C7BCB2B6151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037DBC8-9281-6944-A815-A3233F4990E1}" type="pres">
      <dgm:prSet presAssocID="{B471F1AB-4A67-43A9-9F78-B7BC54DDFE24}" presName="spacer" presStyleCnt="0"/>
      <dgm:spPr/>
    </dgm:pt>
    <dgm:pt modelId="{73D60D6D-DCF7-D54A-B3F4-E4D0E2A36810}" type="pres">
      <dgm:prSet presAssocID="{C8152629-E9AA-422B-9EC5-498D03DFC02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3E07ADF-4870-154C-9926-1804290C78B2}" type="pres">
      <dgm:prSet presAssocID="{29AB0A32-725E-4C07-A355-43C9920D2530}" presName="spacer" presStyleCnt="0"/>
      <dgm:spPr/>
    </dgm:pt>
    <dgm:pt modelId="{F988FD4B-6DEF-FC47-885F-443185B058F4}" type="pres">
      <dgm:prSet presAssocID="{915E94AE-CF34-4DC7-A055-AD632C681A5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5A9E89A-1D7F-4B49-8C22-4F7DA07A47E1}" type="pres">
      <dgm:prSet presAssocID="{FA0F5432-8B9F-42F4-90B3-AA71BFF5EB2F}" presName="spacer" presStyleCnt="0"/>
      <dgm:spPr/>
    </dgm:pt>
    <dgm:pt modelId="{B9A662EF-C17D-D443-82D5-E61456C22C61}" type="pres">
      <dgm:prSet presAssocID="{0B38E8CF-995C-49DA-9C05-3E0B60408A1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2A89A93-9578-44CA-8632-F2E69208E344}" srcId="{CE474B88-92BB-4EC3-A1B1-F491B56E2F4B}" destId="{915E94AE-CF34-4DC7-A055-AD632C681A57}" srcOrd="2" destOrd="0" parTransId="{C36EEF75-709A-4DCC-B18E-CA62267C0C1A}" sibTransId="{FA0F5432-8B9F-42F4-90B3-AA71BFF5EB2F}"/>
    <dgm:cxn modelId="{46470222-D422-AD4B-A25F-E62E2A29B53F}" type="presOf" srcId="{211FED20-7035-4A68-9692-C7BCB2B61513}" destId="{DC2E9697-E8E8-134F-860B-A9FC29C69186}" srcOrd="0" destOrd="0" presId="urn:microsoft.com/office/officeart/2005/8/layout/vList2"/>
    <dgm:cxn modelId="{412EE0BD-6D04-1D48-847D-6FA10FA374A4}" type="presOf" srcId="{C8152629-E9AA-422B-9EC5-498D03DFC025}" destId="{73D60D6D-DCF7-D54A-B3F4-E4D0E2A36810}" srcOrd="0" destOrd="0" presId="urn:microsoft.com/office/officeart/2005/8/layout/vList2"/>
    <dgm:cxn modelId="{9D8D19E4-6E7F-42F4-8BF8-1964A68525E2}" srcId="{CE474B88-92BB-4EC3-A1B1-F491B56E2F4B}" destId="{211FED20-7035-4A68-9692-C7BCB2B61513}" srcOrd="0" destOrd="0" parTransId="{05C1A2DD-1871-4A14-81F2-88A2906C0FA9}" sibTransId="{B471F1AB-4A67-43A9-9F78-B7BC54DDFE24}"/>
    <dgm:cxn modelId="{4310998C-4111-4948-BF18-9EC429664AEF}" type="presOf" srcId="{0B38E8CF-995C-49DA-9C05-3E0B60408A13}" destId="{B9A662EF-C17D-D443-82D5-E61456C22C61}" srcOrd="0" destOrd="0" presId="urn:microsoft.com/office/officeart/2005/8/layout/vList2"/>
    <dgm:cxn modelId="{B6EF7505-8D82-4084-9C47-2E04B55B7F5F}" srcId="{CE474B88-92BB-4EC3-A1B1-F491B56E2F4B}" destId="{0B38E8CF-995C-49DA-9C05-3E0B60408A13}" srcOrd="3" destOrd="0" parTransId="{9FA0CF50-D0C3-4A71-BC61-27624D06D501}" sibTransId="{B18492C5-27D8-448B-8CAB-7CB3E5878061}"/>
    <dgm:cxn modelId="{E15FF1B0-0834-5343-B073-09008FB6D0C7}" type="presOf" srcId="{CE474B88-92BB-4EC3-A1B1-F491B56E2F4B}" destId="{629AEA1C-773C-044D-8B62-F8DBCB9C7426}" srcOrd="0" destOrd="0" presId="urn:microsoft.com/office/officeart/2005/8/layout/vList2"/>
    <dgm:cxn modelId="{F5F5EDB7-E9C2-004F-98E4-FDCA0C2A8070}" type="presOf" srcId="{915E94AE-CF34-4DC7-A055-AD632C681A57}" destId="{F988FD4B-6DEF-FC47-885F-443185B058F4}" srcOrd="0" destOrd="0" presId="urn:microsoft.com/office/officeart/2005/8/layout/vList2"/>
    <dgm:cxn modelId="{7698E412-DC40-4BEA-86B0-E326AB36703E}" srcId="{CE474B88-92BB-4EC3-A1B1-F491B56E2F4B}" destId="{C8152629-E9AA-422B-9EC5-498D03DFC025}" srcOrd="1" destOrd="0" parTransId="{FAF64A46-DB7D-45AD-8C62-ED526CC5D80E}" sibTransId="{29AB0A32-725E-4C07-A355-43C9920D2530}"/>
    <dgm:cxn modelId="{67BBF972-53D2-3944-9D71-42635F98119B}" type="presParOf" srcId="{629AEA1C-773C-044D-8B62-F8DBCB9C7426}" destId="{DC2E9697-E8E8-134F-860B-A9FC29C69186}" srcOrd="0" destOrd="0" presId="urn:microsoft.com/office/officeart/2005/8/layout/vList2"/>
    <dgm:cxn modelId="{03CB9A8E-F141-7341-BBD8-6885D16B8D03}" type="presParOf" srcId="{629AEA1C-773C-044D-8B62-F8DBCB9C7426}" destId="{2037DBC8-9281-6944-A815-A3233F4990E1}" srcOrd="1" destOrd="0" presId="urn:microsoft.com/office/officeart/2005/8/layout/vList2"/>
    <dgm:cxn modelId="{E94FC60F-F648-B94C-92FB-AAD8809591C3}" type="presParOf" srcId="{629AEA1C-773C-044D-8B62-F8DBCB9C7426}" destId="{73D60D6D-DCF7-D54A-B3F4-E4D0E2A36810}" srcOrd="2" destOrd="0" presId="urn:microsoft.com/office/officeart/2005/8/layout/vList2"/>
    <dgm:cxn modelId="{DA64B068-42FE-3449-AA46-C1626BD81E07}" type="presParOf" srcId="{629AEA1C-773C-044D-8B62-F8DBCB9C7426}" destId="{03E07ADF-4870-154C-9926-1804290C78B2}" srcOrd="3" destOrd="0" presId="urn:microsoft.com/office/officeart/2005/8/layout/vList2"/>
    <dgm:cxn modelId="{A4018D9E-D768-434F-9C04-2EE81412B724}" type="presParOf" srcId="{629AEA1C-773C-044D-8B62-F8DBCB9C7426}" destId="{F988FD4B-6DEF-FC47-885F-443185B058F4}" srcOrd="4" destOrd="0" presId="urn:microsoft.com/office/officeart/2005/8/layout/vList2"/>
    <dgm:cxn modelId="{FCEBA78D-1BBA-4D4C-B851-C6F16E7E8E6E}" type="presParOf" srcId="{629AEA1C-773C-044D-8B62-F8DBCB9C7426}" destId="{05A9E89A-1D7F-4B49-8C22-4F7DA07A47E1}" srcOrd="5" destOrd="0" presId="urn:microsoft.com/office/officeart/2005/8/layout/vList2"/>
    <dgm:cxn modelId="{EB2DDC25-E9BD-7A41-830E-F2D2A91E8C9A}" type="presParOf" srcId="{629AEA1C-773C-044D-8B62-F8DBCB9C7426}" destId="{B9A662EF-C17D-D443-82D5-E61456C22C6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C23F4D6-3FBE-4520-B498-80B60FE0A71E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E2608B9-7457-4598-8E8F-955FC9C0DF36}">
      <dgm:prSet/>
      <dgm:spPr/>
      <dgm:t>
        <a:bodyPr/>
        <a:lstStyle/>
        <a:p>
          <a:r>
            <a:rPr lang="tr-TR"/>
            <a:t>- İdareler; misyon, vizyon, stratejik amaç ve ölçülebilir hedefler belirler.</a:t>
          </a:r>
          <a:br>
            <a:rPr lang="tr-TR"/>
          </a:br>
          <a:endParaRPr lang="en-US"/>
        </a:p>
      </dgm:t>
    </dgm:pt>
    <dgm:pt modelId="{5297AEFA-647D-465A-B1CA-D470B36482B6}" type="parTrans" cxnId="{EADE3115-CA2E-479E-84ED-472BB9179A77}">
      <dgm:prSet/>
      <dgm:spPr/>
      <dgm:t>
        <a:bodyPr/>
        <a:lstStyle/>
        <a:p>
          <a:endParaRPr lang="en-US"/>
        </a:p>
      </dgm:t>
    </dgm:pt>
    <dgm:pt modelId="{34E6DC70-B594-4CF3-AD70-E726F868F8B1}" type="sibTrans" cxnId="{EADE3115-CA2E-479E-84ED-472BB9179A77}">
      <dgm:prSet/>
      <dgm:spPr/>
      <dgm:t>
        <a:bodyPr/>
        <a:lstStyle/>
        <a:p>
          <a:endParaRPr lang="en-US"/>
        </a:p>
      </dgm:t>
    </dgm:pt>
    <dgm:pt modelId="{AED56789-7435-4AA6-80EB-2CFB340E85DD}">
      <dgm:prSet/>
      <dgm:spPr/>
      <dgm:t>
        <a:bodyPr/>
        <a:lstStyle/>
        <a:p>
          <a:r>
            <a:rPr lang="tr-TR"/>
            <a:t>- Bütçeler, performans programları esas alınarak hazırlanır.</a:t>
          </a:r>
          <a:br>
            <a:rPr lang="tr-TR"/>
          </a:br>
          <a:endParaRPr lang="en-US"/>
        </a:p>
      </dgm:t>
    </dgm:pt>
    <dgm:pt modelId="{436C74F5-DFC4-4E01-ACBF-4D1A73395020}" type="parTrans" cxnId="{99AF84A7-47B5-46DA-8BE1-112D43894E81}">
      <dgm:prSet/>
      <dgm:spPr/>
      <dgm:t>
        <a:bodyPr/>
        <a:lstStyle/>
        <a:p>
          <a:endParaRPr lang="en-US"/>
        </a:p>
      </dgm:t>
    </dgm:pt>
    <dgm:pt modelId="{E1354575-36C7-45B6-B0B7-F9FEA3F6961C}" type="sibTrans" cxnId="{99AF84A7-47B5-46DA-8BE1-112D43894E81}">
      <dgm:prSet/>
      <dgm:spPr/>
      <dgm:t>
        <a:bodyPr/>
        <a:lstStyle/>
        <a:p>
          <a:endParaRPr lang="en-US"/>
        </a:p>
      </dgm:t>
    </dgm:pt>
    <dgm:pt modelId="{3509B2D7-9466-449E-9EFC-5D1702DFD459}">
      <dgm:prSet/>
      <dgm:spPr/>
      <dgm:t>
        <a:bodyPr/>
        <a:lstStyle/>
        <a:p>
          <a:r>
            <a:rPr lang="tr-TR"/>
            <a:t>- Cumhurbaşkanlığı, stratejik planların rehberliğini ve koordinasyonunu sağlar.</a:t>
          </a:r>
          <a:br>
            <a:rPr lang="tr-TR"/>
          </a:br>
          <a:endParaRPr lang="en-US"/>
        </a:p>
      </dgm:t>
    </dgm:pt>
    <dgm:pt modelId="{A6868959-7916-4EFE-BCD9-46F41584E92A}" type="parTrans" cxnId="{F0348672-F4FA-4AD6-88AF-82C9D9F6FD45}">
      <dgm:prSet/>
      <dgm:spPr/>
      <dgm:t>
        <a:bodyPr/>
        <a:lstStyle/>
        <a:p>
          <a:endParaRPr lang="en-US"/>
        </a:p>
      </dgm:t>
    </dgm:pt>
    <dgm:pt modelId="{34248A17-BA22-4A28-BB01-9430D6322358}" type="sibTrans" cxnId="{F0348672-F4FA-4AD6-88AF-82C9D9F6FD45}">
      <dgm:prSet/>
      <dgm:spPr/>
      <dgm:t>
        <a:bodyPr/>
        <a:lstStyle/>
        <a:p>
          <a:endParaRPr lang="en-US"/>
        </a:p>
      </dgm:t>
    </dgm:pt>
    <dgm:pt modelId="{87ED88CF-C2A2-4DAF-ACCD-3AC6BB1D5E31}">
      <dgm:prSet/>
      <dgm:spPr/>
      <dgm:t>
        <a:bodyPr/>
        <a:lstStyle/>
        <a:p>
          <a:r>
            <a:rPr lang="tr-TR"/>
            <a:t>- Performans göstergeleri, hedeflere ulaşma düzeyini belirler.</a:t>
          </a:r>
          <a:endParaRPr lang="en-US"/>
        </a:p>
      </dgm:t>
    </dgm:pt>
    <dgm:pt modelId="{4A6882FB-2F55-4204-A82A-C887AA9A1792}" type="parTrans" cxnId="{4487789D-B5D6-49AB-941A-26CD5CD48248}">
      <dgm:prSet/>
      <dgm:spPr/>
      <dgm:t>
        <a:bodyPr/>
        <a:lstStyle/>
        <a:p>
          <a:endParaRPr lang="en-US"/>
        </a:p>
      </dgm:t>
    </dgm:pt>
    <dgm:pt modelId="{66138EC9-09A9-4707-9B35-563347F67DC0}" type="sibTrans" cxnId="{4487789D-B5D6-49AB-941A-26CD5CD48248}">
      <dgm:prSet/>
      <dgm:spPr/>
      <dgm:t>
        <a:bodyPr/>
        <a:lstStyle/>
        <a:p>
          <a:endParaRPr lang="en-US"/>
        </a:p>
      </dgm:t>
    </dgm:pt>
    <dgm:pt modelId="{6876D587-117E-3A42-ABE0-F7529169C1F1}" type="pres">
      <dgm:prSet presAssocID="{0C23F4D6-3FBE-4520-B498-80B60FE0A71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E342DEF-612A-824F-8F9C-9F84527286A1}" type="pres">
      <dgm:prSet presAssocID="{BE2608B9-7457-4598-8E8F-955FC9C0DF3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282DC41-0396-4347-BDEE-1EEBF58FEB63}" type="pres">
      <dgm:prSet presAssocID="{34E6DC70-B594-4CF3-AD70-E726F868F8B1}" presName="spacer" presStyleCnt="0"/>
      <dgm:spPr/>
    </dgm:pt>
    <dgm:pt modelId="{5D1ECC09-5F72-6349-94CF-A450D658943C}" type="pres">
      <dgm:prSet presAssocID="{AED56789-7435-4AA6-80EB-2CFB340E85D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19E5070-F414-264E-94F6-5F6BE71FCA46}" type="pres">
      <dgm:prSet presAssocID="{E1354575-36C7-45B6-B0B7-F9FEA3F6961C}" presName="spacer" presStyleCnt="0"/>
      <dgm:spPr/>
    </dgm:pt>
    <dgm:pt modelId="{5757BBA2-1187-9B45-AD8E-01286A5B20D2}" type="pres">
      <dgm:prSet presAssocID="{3509B2D7-9466-449E-9EFC-5D1702DFD45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36A36ED-B3A0-6B4C-A0E8-63253C3F136B}" type="pres">
      <dgm:prSet presAssocID="{34248A17-BA22-4A28-BB01-9430D6322358}" presName="spacer" presStyleCnt="0"/>
      <dgm:spPr/>
    </dgm:pt>
    <dgm:pt modelId="{604CAF62-E21E-D747-A467-51C1783396D3}" type="pres">
      <dgm:prSet presAssocID="{87ED88CF-C2A2-4DAF-ACCD-3AC6BB1D5E3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487789D-B5D6-49AB-941A-26CD5CD48248}" srcId="{0C23F4D6-3FBE-4520-B498-80B60FE0A71E}" destId="{87ED88CF-C2A2-4DAF-ACCD-3AC6BB1D5E31}" srcOrd="3" destOrd="0" parTransId="{4A6882FB-2F55-4204-A82A-C887AA9A1792}" sibTransId="{66138EC9-09A9-4707-9B35-563347F67DC0}"/>
    <dgm:cxn modelId="{72BA5E42-B936-424D-BBD0-A516C8706AB2}" type="presOf" srcId="{87ED88CF-C2A2-4DAF-ACCD-3AC6BB1D5E31}" destId="{604CAF62-E21E-D747-A467-51C1783396D3}" srcOrd="0" destOrd="0" presId="urn:microsoft.com/office/officeart/2005/8/layout/vList2"/>
    <dgm:cxn modelId="{EADE3115-CA2E-479E-84ED-472BB9179A77}" srcId="{0C23F4D6-3FBE-4520-B498-80B60FE0A71E}" destId="{BE2608B9-7457-4598-8E8F-955FC9C0DF36}" srcOrd="0" destOrd="0" parTransId="{5297AEFA-647D-465A-B1CA-D470B36482B6}" sibTransId="{34E6DC70-B594-4CF3-AD70-E726F868F8B1}"/>
    <dgm:cxn modelId="{F0348672-F4FA-4AD6-88AF-82C9D9F6FD45}" srcId="{0C23F4D6-3FBE-4520-B498-80B60FE0A71E}" destId="{3509B2D7-9466-449E-9EFC-5D1702DFD459}" srcOrd="2" destOrd="0" parTransId="{A6868959-7916-4EFE-BCD9-46F41584E92A}" sibTransId="{34248A17-BA22-4A28-BB01-9430D6322358}"/>
    <dgm:cxn modelId="{99AF84A7-47B5-46DA-8BE1-112D43894E81}" srcId="{0C23F4D6-3FBE-4520-B498-80B60FE0A71E}" destId="{AED56789-7435-4AA6-80EB-2CFB340E85DD}" srcOrd="1" destOrd="0" parTransId="{436C74F5-DFC4-4E01-ACBF-4D1A73395020}" sibTransId="{E1354575-36C7-45B6-B0B7-F9FEA3F6961C}"/>
    <dgm:cxn modelId="{88615FF3-C996-2941-A835-DFBD5C59EA49}" type="presOf" srcId="{AED56789-7435-4AA6-80EB-2CFB340E85DD}" destId="{5D1ECC09-5F72-6349-94CF-A450D658943C}" srcOrd="0" destOrd="0" presId="urn:microsoft.com/office/officeart/2005/8/layout/vList2"/>
    <dgm:cxn modelId="{8A0DCBCE-9E82-FC45-9607-047921393E2D}" type="presOf" srcId="{BE2608B9-7457-4598-8E8F-955FC9C0DF36}" destId="{DE342DEF-612A-824F-8F9C-9F84527286A1}" srcOrd="0" destOrd="0" presId="urn:microsoft.com/office/officeart/2005/8/layout/vList2"/>
    <dgm:cxn modelId="{36734C7E-DCDE-EE43-A4E0-D7A56ED598A3}" type="presOf" srcId="{3509B2D7-9466-449E-9EFC-5D1702DFD459}" destId="{5757BBA2-1187-9B45-AD8E-01286A5B20D2}" srcOrd="0" destOrd="0" presId="urn:microsoft.com/office/officeart/2005/8/layout/vList2"/>
    <dgm:cxn modelId="{AA08040C-4614-4A41-A512-8B5BD44B6027}" type="presOf" srcId="{0C23F4D6-3FBE-4520-B498-80B60FE0A71E}" destId="{6876D587-117E-3A42-ABE0-F7529169C1F1}" srcOrd="0" destOrd="0" presId="urn:microsoft.com/office/officeart/2005/8/layout/vList2"/>
    <dgm:cxn modelId="{3F48E26F-866E-1B4A-926F-08CCC5BCC613}" type="presParOf" srcId="{6876D587-117E-3A42-ABE0-F7529169C1F1}" destId="{DE342DEF-612A-824F-8F9C-9F84527286A1}" srcOrd="0" destOrd="0" presId="urn:microsoft.com/office/officeart/2005/8/layout/vList2"/>
    <dgm:cxn modelId="{8F6313D1-04A3-E547-B14D-91D7C7EA3625}" type="presParOf" srcId="{6876D587-117E-3A42-ABE0-F7529169C1F1}" destId="{7282DC41-0396-4347-BDEE-1EEBF58FEB63}" srcOrd="1" destOrd="0" presId="urn:microsoft.com/office/officeart/2005/8/layout/vList2"/>
    <dgm:cxn modelId="{96CB92DE-477A-0F40-A599-7A93BE712734}" type="presParOf" srcId="{6876D587-117E-3A42-ABE0-F7529169C1F1}" destId="{5D1ECC09-5F72-6349-94CF-A450D658943C}" srcOrd="2" destOrd="0" presId="urn:microsoft.com/office/officeart/2005/8/layout/vList2"/>
    <dgm:cxn modelId="{2C9FB630-CE3E-E148-987A-7265E9BBECD0}" type="presParOf" srcId="{6876D587-117E-3A42-ABE0-F7529169C1F1}" destId="{F19E5070-F414-264E-94F6-5F6BE71FCA46}" srcOrd="3" destOrd="0" presId="urn:microsoft.com/office/officeart/2005/8/layout/vList2"/>
    <dgm:cxn modelId="{8631221E-2817-D742-8A79-8961CC0FC56C}" type="presParOf" srcId="{6876D587-117E-3A42-ABE0-F7529169C1F1}" destId="{5757BBA2-1187-9B45-AD8E-01286A5B20D2}" srcOrd="4" destOrd="0" presId="urn:microsoft.com/office/officeart/2005/8/layout/vList2"/>
    <dgm:cxn modelId="{119F07BB-0629-4F46-8868-DAF652165690}" type="presParOf" srcId="{6876D587-117E-3A42-ABE0-F7529169C1F1}" destId="{736A36ED-B3A0-6B4C-A0E8-63253C3F136B}" srcOrd="5" destOrd="0" presId="urn:microsoft.com/office/officeart/2005/8/layout/vList2"/>
    <dgm:cxn modelId="{3CDEC0FA-5D53-0442-A75F-0AB2EAEBDA40}" type="presParOf" srcId="{6876D587-117E-3A42-ABE0-F7529169C1F1}" destId="{604CAF62-E21E-D747-A467-51C1783396D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9C68F10-4E20-4F19-8B92-C11D0292FA84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292DADED-50BC-4D69-B3A8-B017FFB4CC30}">
      <dgm:prSet/>
      <dgm:spPr/>
      <dgm:t>
        <a:bodyPr/>
        <a:lstStyle/>
        <a:p>
          <a:r>
            <a:rPr lang="tr-TR"/>
            <a:t>- Bakanlar, hükümet politikasının uygulanması ve kaynakların amaca uygun kullanımından sorumludur.</a:t>
          </a:r>
          <a:br>
            <a:rPr lang="tr-TR"/>
          </a:br>
          <a:endParaRPr lang="en-US"/>
        </a:p>
      </dgm:t>
    </dgm:pt>
    <dgm:pt modelId="{58D77AE2-25B3-41FB-BAFA-2A20EC8B71A6}" type="parTrans" cxnId="{15F2A440-86A1-40C6-9337-FE2F3C371B3C}">
      <dgm:prSet/>
      <dgm:spPr/>
      <dgm:t>
        <a:bodyPr/>
        <a:lstStyle/>
        <a:p>
          <a:endParaRPr lang="en-US"/>
        </a:p>
      </dgm:t>
    </dgm:pt>
    <dgm:pt modelId="{0DFC5A5B-FD66-4591-873E-4E3D67423436}" type="sibTrans" cxnId="{15F2A440-86A1-40C6-9337-FE2F3C371B3C}">
      <dgm:prSet/>
      <dgm:spPr/>
      <dgm:t>
        <a:bodyPr/>
        <a:lstStyle/>
        <a:p>
          <a:endParaRPr lang="en-US"/>
        </a:p>
      </dgm:t>
    </dgm:pt>
    <dgm:pt modelId="{39F0BAAA-49E2-48D9-9441-87312572D9B3}">
      <dgm:prSet/>
      <dgm:spPr/>
      <dgm:t>
        <a:bodyPr/>
        <a:lstStyle/>
        <a:p>
          <a:r>
            <a:rPr lang="tr-TR"/>
            <a:t>- Bakanlık bütçesinin hazırlanması ve uygulanmasından Cumhurbaşkanına ve TBMM'ye karşı sorumludurlar.</a:t>
          </a:r>
          <a:br>
            <a:rPr lang="tr-TR"/>
          </a:br>
          <a:endParaRPr lang="en-US"/>
        </a:p>
      </dgm:t>
    </dgm:pt>
    <dgm:pt modelId="{1048A138-5B0B-4D52-95F8-DA8D7CBECD4C}" type="parTrans" cxnId="{B37A8ABB-8984-4CFA-A875-04CBE94AB677}">
      <dgm:prSet/>
      <dgm:spPr/>
      <dgm:t>
        <a:bodyPr/>
        <a:lstStyle/>
        <a:p>
          <a:endParaRPr lang="en-US"/>
        </a:p>
      </dgm:t>
    </dgm:pt>
    <dgm:pt modelId="{53B6E957-97D4-48A5-877D-01255D2E6646}" type="sibTrans" cxnId="{B37A8ABB-8984-4CFA-A875-04CBE94AB677}">
      <dgm:prSet/>
      <dgm:spPr/>
      <dgm:t>
        <a:bodyPr/>
        <a:lstStyle/>
        <a:p>
          <a:endParaRPr lang="en-US"/>
        </a:p>
      </dgm:t>
    </dgm:pt>
    <dgm:pt modelId="{92823DC0-F775-44C1-9E9A-44820212D26A}">
      <dgm:prSet/>
      <dgm:spPr/>
      <dgm:t>
        <a:bodyPr/>
        <a:lstStyle/>
        <a:p>
          <a:r>
            <a:rPr lang="tr-TR"/>
            <a:t>- Diğer idarelerde (özel bütçeli vb.) gözetim ve denetim yetkisini kullanırlar.</a:t>
          </a:r>
          <a:endParaRPr lang="en-US"/>
        </a:p>
      </dgm:t>
    </dgm:pt>
    <dgm:pt modelId="{C80E4E26-80E2-4FCE-9DA0-F8A51322A8DB}" type="parTrans" cxnId="{77F7D6E1-4DEC-4E7D-AE25-346F30294A99}">
      <dgm:prSet/>
      <dgm:spPr/>
      <dgm:t>
        <a:bodyPr/>
        <a:lstStyle/>
        <a:p>
          <a:endParaRPr lang="en-US"/>
        </a:p>
      </dgm:t>
    </dgm:pt>
    <dgm:pt modelId="{106DE1C0-0602-463B-9562-988F2685A8A4}" type="sibTrans" cxnId="{77F7D6E1-4DEC-4E7D-AE25-346F30294A99}">
      <dgm:prSet/>
      <dgm:spPr/>
      <dgm:t>
        <a:bodyPr/>
        <a:lstStyle/>
        <a:p>
          <a:endParaRPr lang="en-US"/>
        </a:p>
      </dgm:t>
    </dgm:pt>
    <dgm:pt modelId="{36910565-3D66-4245-83FF-ED2EE159C9F4}" type="pres">
      <dgm:prSet presAssocID="{39C68F10-4E20-4F19-8B92-C11D0292FA8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BE3585B9-E666-1545-9C39-E80584E5E99C}" type="pres">
      <dgm:prSet presAssocID="{292DADED-50BC-4D69-B3A8-B017FFB4CC30}" presName="thickLine" presStyleLbl="alignNode1" presStyleIdx="0" presStyleCnt="3"/>
      <dgm:spPr/>
    </dgm:pt>
    <dgm:pt modelId="{731755C1-4BB3-FF46-8A23-7E81109B8812}" type="pres">
      <dgm:prSet presAssocID="{292DADED-50BC-4D69-B3A8-B017FFB4CC30}" presName="horz1" presStyleCnt="0"/>
      <dgm:spPr/>
    </dgm:pt>
    <dgm:pt modelId="{31EAD445-8E79-8347-8A6E-AEE8DBAE8551}" type="pres">
      <dgm:prSet presAssocID="{292DADED-50BC-4D69-B3A8-B017FFB4CC30}" presName="tx1" presStyleLbl="revTx" presStyleIdx="0" presStyleCnt="3"/>
      <dgm:spPr/>
      <dgm:t>
        <a:bodyPr/>
        <a:lstStyle/>
        <a:p>
          <a:endParaRPr lang="tr-TR"/>
        </a:p>
      </dgm:t>
    </dgm:pt>
    <dgm:pt modelId="{1379341C-2754-C04D-BEF0-3D50DFE9B2B5}" type="pres">
      <dgm:prSet presAssocID="{292DADED-50BC-4D69-B3A8-B017FFB4CC30}" presName="vert1" presStyleCnt="0"/>
      <dgm:spPr/>
    </dgm:pt>
    <dgm:pt modelId="{A113D0FE-D304-374E-BF31-4A38E67789DB}" type="pres">
      <dgm:prSet presAssocID="{39F0BAAA-49E2-48D9-9441-87312572D9B3}" presName="thickLine" presStyleLbl="alignNode1" presStyleIdx="1" presStyleCnt="3"/>
      <dgm:spPr/>
    </dgm:pt>
    <dgm:pt modelId="{D6448102-F95E-4941-842C-1AA6FFE826BA}" type="pres">
      <dgm:prSet presAssocID="{39F0BAAA-49E2-48D9-9441-87312572D9B3}" presName="horz1" presStyleCnt="0"/>
      <dgm:spPr/>
    </dgm:pt>
    <dgm:pt modelId="{DB49749D-D228-F642-A6CD-AEFE0E975A66}" type="pres">
      <dgm:prSet presAssocID="{39F0BAAA-49E2-48D9-9441-87312572D9B3}" presName="tx1" presStyleLbl="revTx" presStyleIdx="1" presStyleCnt="3"/>
      <dgm:spPr/>
      <dgm:t>
        <a:bodyPr/>
        <a:lstStyle/>
        <a:p>
          <a:endParaRPr lang="tr-TR"/>
        </a:p>
      </dgm:t>
    </dgm:pt>
    <dgm:pt modelId="{BCC8B427-FDBE-394B-A3CD-F883E1D26E89}" type="pres">
      <dgm:prSet presAssocID="{39F0BAAA-49E2-48D9-9441-87312572D9B3}" presName="vert1" presStyleCnt="0"/>
      <dgm:spPr/>
    </dgm:pt>
    <dgm:pt modelId="{DC1220D6-D597-E54D-ADA8-F4260CEE5DB8}" type="pres">
      <dgm:prSet presAssocID="{92823DC0-F775-44C1-9E9A-44820212D26A}" presName="thickLine" presStyleLbl="alignNode1" presStyleIdx="2" presStyleCnt="3"/>
      <dgm:spPr/>
    </dgm:pt>
    <dgm:pt modelId="{3163BFA8-9ADB-1247-81D3-3A6BE2A72C80}" type="pres">
      <dgm:prSet presAssocID="{92823DC0-F775-44C1-9E9A-44820212D26A}" presName="horz1" presStyleCnt="0"/>
      <dgm:spPr/>
    </dgm:pt>
    <dgm:pt modelId="{06D9270F-7D8C-AE40-9DA2-5D2ACCD744FB}" type="pres">
      <dgm:prSet presAssocID="{92823DC0-F775-44C1-9E9A-44820212D26A}" presName="tx1" presStyleLbl="revTx" presStyleIdx="2" presStyleCnt="3"/>
      <dgm:spPr/>
      <dgm:t>
        <a:bodyPr/>
        <a:lstStyle/>
        <a:p>
          <a:endParaRPr lang="tr-TR"/>
        </a:p>
      </dgm:t>
    </dgm:pt>
    <dgm:pt modelId="{452334EB-3A98-AE4D-B8D1-E5841896FEA2}" type="pres">
      <dgm:prSet presAssocID="{92823DC0-F775-44C1-9E9A-44820212D26A}" presName="vert1" presStyleCnt="0"/>
      <dgm:spPr/>
    </dgm:pt>
  </dgm:ptLst>
  <dgm:cxnLst>
    <dgm:cxn modelId="{5DE39F44-F8C6-C048-BDE8-0C887DEADF2A}" type="presOf" srcId="{39F0BAAA-49E2-48D9-9441-87312572D9B3}" destId="{DB49749D-D228-F642-A6CD-AEFE0E975A66}" srcOrd="0" destOrd="0" presId="urn:microsoft.com/office/officeart/2008/layout/LinedList"/>
    <dgm:cxn modelId="{77F7D6E1-4DEC-4E7D-AE25-346F30294A99}" srcId="{39C68F10-4E20-4F19-8B92-C11D0292FA84}" destId="{92823DC0-F775-44C1-9E9A-44820212D26A}" srcOrd="2" destOrd="0" parTransId="{C80E4E26-80E2-4FCE-9DA0-F8A51322A8DB}" sibTransId="{106DE1C0-0602-463B-9562-988F2685A8A4}"/>
    <dgm:cxn modelId="{A24DC5E3-F928-CB4B-9394-EDE01D76473E}" type="presOf" srcId="{39C68F10-4E20-4F19-8B92-C11D0292FA84}" destId="{36910565-3D66-4245-83FF-ED2EE159C9F4}" srcOrd="0" destOrd="0" presId="urn:microsoft.com/office/officeart/2008/layout/LinedList"/>
    <dgm:cxn modelId="{15F2A440-86A1-40C6-9337-FE2F3C371B3C}" srcId="{39C68F10-4E20-4F19-8B92-C11D0292FA84}" destId="{292DADED-50BC-4D69-B3A8-B017FFB4CC30}" srcOrd="0" destOrd="0" parTransId="{58D77AE2-25B3-41FB-BAFA-2A20EC8B71A6}" sibTransId="{0DFC5A5B-FD66-4591-873E-4E3D67423436}"/>
    <dgm:cxn modelId="{3977020C-A0E5-FD49-8958-D8148DDC1D96}" type="presOf" srcId="{292DADED-50BC-4D69-B3A8-B017FFB4CC30}" destId="{31EAD445-8E79-8347-8A6E-AEE8DBAE8551}" srcOrd="0" destOrd="0" presId="urn:microsoft.com/office/officeart/2008/layout/LinedList"/>
    <dgm:cxn modelId="{2B1CB5A3-6071-6A42-ADDE-3F7F6CD22276}" type="presOf" srcId="{92823DC0-F775-44C1-9E9A-44820212D26A}" destId="{06D9270F-7D8C-AE40-9DA2-5D2ACCD744FB}" srcOrd="0" destOrd="0" presId="urn:microsoft.com/office/officeart/2008/layout/LinedList"/>
    <dgm:cxn modelId="{B37A8ABB-8984-4CFA-A875-04CBE94AB677}" srcId="{39C68F10-4E20-4F19-8B92-C11D0292FA84}" destId="{39F0BAAA-49E2-48D9-9441-87312572D9B3}" srcOrd="1" destOrd="0" parTransId="{1048A138-5B0B-4D52-95F8-DA8D7CBECD4C}" sibTransId="{53B6E957-97D4-48A5-877D-01255D2E6646}"/>
    <dgm:cxn modelId="{C70D06D1-87FC-8F49-BF6F-1B64294B40D3}" type="presParOf" srcId="{36910565-3D66-4245-83FF-ED2EE159C9F4}" destId="{BE3585B9-E666-1545-9C39-E80584E5E99C}" srcOrd="0" destOrd="0" presId="urn:microsoft.com/office/officeart/2008/layout/LinedList"/>
    <dgm:cxn modelId="{17F24D6F-C062-0A4E-8C14-72FB692A2304}" type="presParOf" srcId="{36910565-3D66-4245-83FF-ED2EE159C9F4}" destId="{731755C1-4BB3-FF46-8A23-7E81109B8812}" srcOrd="1" destOrd="0" presId="urn:microsoft.com/office/officeart/2008/layout/LinedList"/>
    <dgm:cxn modelId="{40E688DF-C8E7-6643-AF58-F83CF086E9E1}" type="presParOf" srcId="{731755C1-4BB3-FF46-8A23-7E81109B8812}" destId="{31EAD445-8E79-8347-8A6E-AEE8DBAE8551}" srcOrd="0" destOrd="0" presId="urn:microsoft.com/office/officeart/2008/layout/LinedList"/>
    <dgm:cxn modelId="{7971D1FB-A89D-5A42-BF58-7AFDB99B8788}" type="presParOf" srcId="{731755C1-4BB3-FF46-8A23-7E81109B8812}" destId="{1379341C-2754-C04D-BEF0-3D50DFE9B2B5}" srcOrd="1" destOrd="0" presId="urn:microsoft.com/office/officeart/2008/layout/LinedList"/>
    <dgm:cxn modelId="{EFC8F4BB-7904-9B4A-9D54-E0869325FAA0}" type="presParOf" srcId="{36910565-3D66-4245-83FF-ED2EE159C9F4}" destId="{A113D0FE-D304-374E-BF31-4A38E67789DB}" srcOrd="2" destOrd="0" presId="urn:microsoft.com/office/officeart/2008/layout/LinedList"/>
    <dgm:cxn modelId="{94A16575-383B-DC41-86A8-34F7015D775B}" type="presParOf" srcId="{36910565-3D66-4245-83FF-ED2EE159C9F4}" destId="{D6448102-F95E-4941-842C-1AA6FFE826BA}" srcOrd="3" destOrd="0" presId="urn:microsoft.com/office/officeart/2008/layout/LinedList"/>
    <dgm:cxn modelId="{2DA1AE46-F0BB-B442-B257-FF3797AE47D2}" type="presParOf" srcId="{D6448102-F95E-4941-842C-1AA6FFE826BA}" destId="{DB49749D-D228-F642-A6CD-AEFE0E975A66}" srcOrd="0" destOrd="0" presId="urn:microsoft.com/office/officeart/2008/layout/LinedList"/>
    <dgm:cxn modelId="{8554FDD3-AE8D-0142-B748-A4E1A8370BD0}" type="presParOf" srcId="{D6448102-F95E-4941-842C-1AA6FFE826BA}" destId="{BCC8B427-FDBE-394B-A3CD-F883E1D26E89}" srcOrd="1" destOrd="0" presId="urn:microsoft.com/office/officeart/2008/layout/LinedList"/>
    <dgm:cxn modelId="{B7EEBB94-C10B-6848-A1DC-46505A1FF284}" type="presParOf" srcId="{36910565-3D66-4245-83FF-ED2EE159C9F4}" destId="{DC1220D6-D597-E54D-ADA8-F4260CEE5DB8}" srcOrd="4" destOrd="0" presId="urn:microsoft.com/office/officeart/2008/layout/LinedList"/>
    <dgm:cxn modelId="{BFE664EE-BDF7-F34D-B66C-8D40275D029D}" type="presParOf" srcId="{36910565-3D66-4245-83FF-ED2EE159C9F4}" destId="{3163BFA8-9ADB-1247-81D3-3A6BE2A72C80}" srcOrd="5" destOrd="0" presId="urn:microsoft.com/office/officeart/2008/layout/LinedList"/>
    <dgm:cxn modelId="{CF60D577-4DBD-1E49-8534-9A5BD3EC5A34}" type="presParOf" srcId="{3163BFA8-9ADB-1247-81D3-3A6BE2A72C80}" destId="{06D9270F-7D8C-AE40-9DA2-5D2ACCD744FB}" srcOrd="0" destOrd="0" presId="urn:microsoft.com/office/officeart/2008/layout/LinedList"/>
    <dgm:cxn modelId="{85B04D3F-C02A-0A4D-94C5-82CB94379BAF}" type="presParOf" srcId="{3163BFA8-9ADB-1247-81D3-3A6BE2A72C80}" destId="{452334EB-3A98-AE4D-B8D1-E5841896FEA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3C8EF42-DB81-4F77-8B3D-F1D63969BF39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09EC0D9-6D08-4885-8889-AF3D0E1DEEF4}">
      <dgm:prSet/>
      <dgm:spPr/>
      <dgm:t>
        <a:bodyPr/>
        <a:lstStyle/>
        <a:p>
          <a:r>
            <a:rPr lang="tr-TR"/>
            <a:t>- Bakanlıklarda Bakan Yardımcısı, üniversitelerde Rektör, belediyelerde Belediye Başkanı.</a:t>
          </a:r>
          <a:br>
            <a:rPr lang="tr-TR"/>
          </a:br>
          <a:endParaRPr lang="en-US"/>
        </a:p>
      </dgm:t>
    </dgm:pt>
    <dgm:pt modelId="{317C669A-1738-487A-AC36-C3A598B170E7}" type="parTrans" cxnId="{72955DD2-2510-4893-AA23-69AB8757797E}">
      <dgm:prSet/>
      <dgm:spPr/>
      <dgm:t>
        <a:bodyPr/>
        <a:lstStyle/>
        <a:p>
          <a:endParaRPr lang="en-US"/>
        </a:p>
      </dgm:t>
    </dgm:pt>
    <dgm:pt modelId="{7670F4AF-9663-4AEE-B53C-9CFF47722E1F}" type="sibTrans" cxnId="{72955DD2-2510-4893-AA23-69AB8757797E}">
      <dgm:prSet/>
      <dgm:spPr/>
      <dgm:t>
        <a:bodyPr/>
        <a:lstStyle/>
        <a:p>
          <a:endParaRPr lang="en-US"/>
        </a:p>
      </dgm:t>
    </dgm:pt>
    <dgm:pt modelId="{2DCAFA98-DF3B-4F54-B253-4DCFBA704CB2}">
      <dgm:prSet/>
      <dgm:spPr/>
      <dgm:t>
        <a:bodyPr/>
        <a:lstStyle/>
        <a:p>
          <a:r>
            <a:rPr lang="tr-TR"/>
            <a:t>- İdarelerinin stratejik plan ve bütçelerinin kalkınma planına uygunluğundan sorumludurlar.</a:t>
          </a:r>
          <a:br>
            <a:rPr lang="tr-TR"/>
          </a:br>
          <a:endParaRPr lang="en-US"/>
        </a:p>
      </dgm:t>
    </dgm:pt>
    <dgm:pt modelId="{7BF6E5CD-98F8-4EA5-A43C-822C11522907}" type="parTrans" cxnId="{3C39518C-DF79-4465-BF8C-9EA5E08DC733}">
      <dgm:prSet/>
      <dgm:spPr/>
      <dgm:t>
        <a:bodyPr/>
        <a:lstStyle/>
        <a:p>
          <a:endParaRPr lang="en-US"/>
        </a:p>
      </dgm:t>
    </dgm:pt>
    <dgm:pt modelId="{E2A1F79B-C7CD-401C-9401-83ECE4C1AF23}" type="sibTrans" cxnId="{3C39518C-DF79-4465-BF8C-9EA5E08DC733}">
      <dgm:prSet/>
      <dgm:spPr/>
      <dgm:t>
        <a:bodyPr/>
        <a:lstStyle/>
        <a:p>
          <a:endParaRPr lang="en-US"/>
        </a:p>
      </dgm:t>
    </dgm:pt>
    <dgm:pt modelId="{2A2F5E3C-DD3E-4899-A249-55943727EE98}">
      <dgm:prSet/>
      <dgm:spPr/>
      <dgm:t>
        <a:bodyPr/>
        <a:lstStyle/>
        <a:p>
          <a:r>
            <a:rPr lang="tr-TR"/>
            <a:t>- İç kontrol sisteminin kurulması, izlenmesi ve geliştirilmesini sağlarlar.</a:t>
          </a:r>
          <a:br>
            <a:rPr lang="tr-TR"/>
          </a:br>
          <a:endParaRPr lang="en-US"/>
        </a:p>
      </dgm:t>
    </dgm:pt>
    <dgm:pt modelId="{744AB39D-D913-4CB2-BD0E-F7126AF09A26}" type="parTrans" cxnId="{E5DD7EC0-B168-46AD-8C82-99DD6D398173}">
      <dgm:prSet/>
      <dgm:spPr/>
      <dgm:t>
        <a:bodyPr/>
        <a:lstStyle/>
        <a:p>
          <a:endParaRPr lang="en-US"/>
        </a:p>
      </dgm:t>
    </dgm:pt>
    <dgm:pt modelId="{54BC4BFE-AF28-4E87-895F-FD821709838D}" type="sibTrans" cxnId="{E5DD7EC0-B168-46AD-8C82-99DD6D398173}">
      <dgm:prSet/>
      <dgm:spPr/>
      <dgm:t>
        <a:bodyPr/>
        <a:lstStyle/>
        <a:p>
          <a:endParaRPr lang="en-US"/>
        </a:p>
      </dgm:t>
    </dgm:pt>
    <dgm:pt modelId="{ED64B53C-0DED-4836-9546-7F1D3FA497C2}">
      <dgm:prSet/>
      <dgm:spPr/>
      <dgm:t>
        <a:bodyPr/>
        <a:lstStyle/>
        <a:p>
          <a:r>
            <a:rPr lang="tr-TR"/>
            <a:t>- Üst yöneticiler, Bakana karşı; mahalli idarelerde ise meclislerine karşı sorumludur.</a:t>
          </a:r>
          <a:endParaRPr lang="en-US"/>
        </a:p>
      </dgm:t>
    </dgm:pt>
    <dgm:pt modelId="{01CE1680-107B-450E-AB03-B0BEFC139F07}" type="parTrans" cxnId="{57198553-9E25-4915-84C0-38ACA52DBC96}">
      <dgm:prSet/>
      <dgm:spPr/>
      <dgm:t>
        <a:bodyPr/>
        <a:lstStyle/>
        <a:p>
          <a:endParaRPr lang="en-US"/>
        </a:p>
      </dgm:t>
    </dgm:pt>
    <dgm:pt modelId="{A020A543-414C-48EA-8CBA-B7A326EC1F78}" type="sibTrans" cxnId="{57198553-9E25-4915-84C0-38ACA52DBC96}">
      <dgm:prSet/>
      <dgm:spPr/>
      <dgm:t>
        <a:bodyPr/>
        <a:lstStyle/>
        <a:p>
          <a:endParaRPr lang="en-US"/>
        </a:p>
      </dgm:t>
    </dgm:pt>
    <dgm:pt modelId="{5D695D6D-DC83-D946-9D8A-A56685C4515F}" type="pres">
      <dgm:prSet presAssocID="{33C8EF42-DB81-4F77-8B3D-F1D63969BF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4DF699B-28EB-8443-A0EB-F5AB1FAF696A}" type="pres">
      <dgm:prSet presAssocID="{709EC0D9-6D08-4885-8889-AF3D0E1DEEF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EE0FB5-FCFE-F24C-90F2-6F2F1B07449E}" type="pres">
      <dgm:prSet presAssocID="{7670F4AF-9663-4AEE-B53C-9CFF47722E1F}" presName="spacer" presStyleCnt="0"/>
      <dgm:spPr/>
    </dgm:pt>
    <dgm:pt modelId="{A8CA2519-BBE7-0940-BE0A-B175E6427345}" type="pres">
      <dgm:prSet presAssocID="{2DCAFA98-DF3B-4F54-B253-4DCFBA704CB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FC5EE56-C315-AB43-9D46-B7B56BE8DA1F}" type="pres">
      <dgm:prSet presAssocID="{E2A1F79B-C7CD-401C-9401-83ECE4C1AF23}" presName="spacer" presStyleCnt="0"/>
      <dgm:spPr/>
    </dgm:pt>
    <dgm:pt modelId="{1546B77F-1C53-B344-9B78-A33AD7AB4941}" type="pres">
      <dgm:prSet presAssocID="{2A2F5E3C-DD3E-4899-A249-55943727EE9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ECC01EC-982B-7447-902A-4A4C43B12F78}" type="pres">
      <dgm:prSet presAssocID="{54BC4BFE-AF28-4E87-895F-FD821709838D}" presName="spacer" presStyleCnt="0"/>
      <dgm:spPr/>
    </dgm:pt>
    <dgm:pt modelId="{C674185E-4F6E-D94D-AAD9-A6211D5585A6}" type="pres">
      <dgm:prSet presAssocID="{ED64B53C-0DED-4836-9546-7F1D3FA497C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2955DD2-2510-4893-AA23-69AB8757797E}" srcId="{33C8EF42-DB81-4F77-8B3D-F1D63969BF39}" destId="{709EC0D9-6D08-4885-8889-AF3D0E1DEEF4}" srcOrd="0" destOrd="0" parTransId="{317C669A-1738-487A-AC36-C3A598B170E7}" sibTransId="{7670F4AF-9663-4AEE-B53C-9CFF47722E1F}"/>
    <dgm:cxn modelId="{7F898C49-C217-0F42-A6C1-1E6B40BEF120}" type="presOf" srcId="{ED64B53C-0DED-4836-9546-7F1D3FA497C2}" destId="{C674185E-4F6E-D94D-AAD9-A6211D5585A6}" srcOrd="0" destOrd="0" presId="urn:microsoft.com/office/officeart/2005/8/layout/vList2"/>
    <dgm:cxn modelId="{3F4AB79F-3480-F04E-B159-E4A40F5A39F5}" type="presOf" srcId="{709EC0D9-6D08-4885-8889-AF3D0E1DEEF4}" destId="{F4DF699B-28EB-8443-A0EB-F5AB1FAF696A}" srcOrd="0" destOrd="0" presId="urn:microsoft.com/office/officeart/2005/8/layout/vList2"/>
    <dgm:cxn modelId="{6B56A126-2743-FD47-9AA0-503FF3CDCF0C}" type="presOf" srcId="{33C8EF42-DB81-4F77-8B3D-F1D63969BF39}" destId="{5D695D6D-DC83-D946-9D8A-A56685C4515F}" srcOrd="0" destOrd="0" presId="urn:microsoft.com/office/officeart/2005/8/layout/vList2"/>
    <dgm:cxn modelId="{E5DD7EC0-B168-46AD-8C82-99DD6D398173}" srcId="{33C8EF42-DB81-4F77-8B3D-F1D63969BF39}" destId="{2A2F5E3C-DD3E-4899-A249-55943727EE98}" srcOrd="2" destOrd="0" parTransId="{744AB39D-D913-4CB2-BD0E-F7126AF09A26}" sibTransId="{54BC4BFE-AF28-4E87-895F-FD821709838D}"/>
    <dgm:cxn modelId="{3C39518C-DF79-4465-BF8C-9EA5E08DC733}" srcId="{33C8EF42-DB81-4F77-8B3D-F1D63969BF39}" destId="{2DCAFA98-DF3B-4F54-B253-4DCFBA704CB2}" srcOrd="1" destOrd="0" parTransId="{7BF6E5CD-98F8-4EA5-A43C-822C11522907}" sibTransId="{E2A1F79B-C7CD-401C-9401-83ECE4C1AF23}"/>
    <dgm:cxn modelId="{D4931F2D-4E52-5B44-884E-0836142684F9}" type="presOf" srcId="{2A2F5E3C-DD3E-4899-A249-55943727EE98}" destId="{1546B77F-1C53-B344-9B78-A33AD7AB4941}" srcOrd="0" destOrd="0" presId="urn:microsoft.com/office/officeart/2005/8/layout/vList2"/>
    <dgm:cxn modelId="{57198553-9E25-4915-84C0-38ACA52DBC96}" srcId="{33C8EF42-DB81-4F77-8B3D-F1D63969BF39}" destId="{ED64B53C-0DED-4836-9546-7F1D3FA497C2}" srcOrd="3" destOrd="0" parTransId="{01CE1680-107B-450E-AB03-B0BEFC139F07}" sibTransId="{A020A543-414C-48EA-8CBA-B7A326EC1F78}"/>
    <dgm:cxn modelId="{87DD8142-1DF7-9541-92B7-9BE3CDE21CF0}" type="presOf" srcId="{2DCAFA98-DF3B-4F54-B253-4DCFBA704CB2}" destId="{A8CA2519-BBE7-0940-BE0A-B175E6427345}" srcOrd="0" destOrd="0" presId="urn:microsoft.com/office/officeart/2005/8/layout/vList2"/>
    <dgm:cxn modelId="{E621EDF2-9789-0847-8BB4-E5ED93F8C3B3}" type="presParOf" srcId="{5D695D6D-DC83-D946-9D8A-A56685C4515F}" destId="{F4DF699B-28EB-8443-A0EB-F5AB1FAF696A}" srcOrd="0" destOrd="0" presId="urn:microsoft.com/office/officeart/2005/8/layout/vList2"/>
    <dgm:cxn modelId="{0A7B254B-4EA8-C74E-A747-77E86754AA01}" type="presParOf" srcId="{5D695D6D-DC83-D946-9D8A-A56685C4515F}" destId="{C7EE0FB5-FCFE-F24C-90F2-6F2F1B07449E}" srcOrd="1" destOrd="0" presId="urn:microsoft.com/office/officeart/2005/8/layout/vList2"/>
    <dgm:cxn modelId="{888DDE74-CE03-2A43-8743-2B50276CFC2F}" type="presParOf" srcId="{5D695D6D-DC83-D946-9D8A-A56685C4515F}" destId="{A8CA2519-BBE7-0940-BE0A-B175E6427345}" srcOrd="2" destOrd="0" presId="urn:microsoft.com/office/officeart/2005/8/layout/vList2"/>
    <dgm:cxn modelId="{2C097EBA-74D9-A34C-9AD0-776222E29EE1}" type="presParOf" srcId="{5D695D6D-DC83-D946-9D8A-A56685C4515F}" destId="{EFC5EE56-C315-AB43-9D46-B7B56BE8DA1F}" srcOrd="3" destOrd="0" presId="urn:microsoft.com/office/officeart/2005/8/layout/vList2"/>
    <dgm:cxn modelId="{7D3C5A87-52CE-E546-9855-051C5A0E95ED}" type="presParOf" srcId="{5D695D6D-DC83-D946-9D8A-A56685C4515F}" destId="{1546B77F-1C53-B344-9B78-A33AD7AB4941}" srcOrd="4" destOrd="0" presId="urn:microsoft.com/office/officeart/2005/8/layout/vList2"/>
    <dgm:cxn modelId="{608B65A8-8EEB-1745-8A4E-2F9B67BB1BA6}" type="presParOf" srcId="{5D695D6D-DC83-D946-9D8A-A56685C4515F}" destId="{AECC01EC-982B-7447-902A-4A4C43B12F78}" srcOrd="5" destOrd="0" presId="urn:microsoft.com/office/officeart/2005/8/layout/vList2"/>
    <dgm:cxn modelId="{33C45B40-18BE-E549-B917-AE2490EDCF8F}" type="presParOf" srcId="{5D695D6D-DC83-D946-9D8A-A56685C4515F}" destId="{C674185E-4F6E-D94D-AAD9-A6211D5585A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76D231E-3B38-44E2-BD99-37F57A677281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C8E78EC-9332-41B7-B9D6-B29EA3675916}">
      <dgm:prSet/>
      <dgm:spPr/>
      <dgm:t>
        <a:bodyPr/>
        <a:lstStyle/>
        <a:p>
          <a:r>
            <a:rPr lang="tr-TR"/>
            <a:t>- Bütçeyle verilen harcama yetkisi, mali yıl sonu itibarıyla biter.</a:t>
          </a:r>
          <a:br>
            <a:rPr lang="tr-TR"/>
          </a:br>
          <a:endParaRPr lang="en-US"/>
        </a:p>
      </dgm:t>
    </dgm:pt>
    <dgm:pt modelId="{6ABEA63C-093F-4945-A6BF-4DD1B33CADB2}" type="parTrans" cxnId="{0CBC4822-3000-483F-A9A9-363528AE60FE}">
      <dgm:prSet/>
      <dgm:spPr/>
      <dgm:t>
        <a:bodyPr/>
        <a:lstStyle/>
        <a:p>
          <a:endParaRPr lang="en-US"/>
        </a:p>
      </dgm:t>
    </dgm:pt>
    <dgm:pt modelId="{36FF867F-0457-425E-A338-86D9CB3372A4}" type="sibTrans" cxnId="{0CBC4822-3000-483F-A9A9-363528AE60FE}">
      <dgm:prSet/>
      <dgm:spPr/>
      <dgm:t>
        <a:bodyPr/>
        <a:lstStyle/>
        <a:p>
          <a:endParaRPr lang="en-US"/>
        </a:p>
      </dgm:t>
    </dgm:pt>
    <dgm:pt modelId="{59544307-D61A-4E6C-8F8E-220191C65747}">
      <dgm:prSet/>
      <dgm:spPr/>
      <dgm:t>
        <a:bodyPr/>
        <a:lstStyle/>
        <a:p>
          <a:r>
            <a:rPr lang="tr-TR"/>
            <a:t>- Bütçeler net esasına göre hazırlanır.</a:t>
          </a:r>
          <a:br>
            <a:rPr lang="tr-TR"/>
          </a:br>
          <a:endParaRPr lang="en-US"/>
        </a:p>
      </dgm:t>
    </dgm:pt>
    <dgm:pt modelId="{B660B285-22A6-4A67-91EC-6512C234D9C0}" type="parTrans" cxnId="{5D624687-BC88-4C1C-9F75-77A5AEFBA523}">
      <dgm:prSet/>
      <dgm:spPr/>
      <dgm:t>
        <a:bodyPr/>
        <a:lstStyle/>
        <a:p>
          <a:endParaRPr lang="en-US"/>
        </a:p>
      </dgm:t>
    </dgm:pt>
    <dgm:pt modelId="{7D591B8A-DA35-4562-9F87-F37EA6B9C627}" type="sibTrans" cxnId="{5D624687-BC88-4C1C-9F75-77A5AEFBA523}">
      <dgm:prSet/>
      <dgm:spPr/>
      <dgm:t>
        <a:bodyPr/>
        <a:lstStyle/>
        <a:p>
          <a:endParaRPr lang="en-US"/>
        </a:p>
      </dgm:t>
    </dgm:pt>
    <dgm:pt modelId="{C551B190-5F05-4AEE-9EE5-B1D9DDC1B47E}">
      <dgm:prSet/>
      <dgm:spPr/>
      <dgm:t>
        <a:bodyPr/>
        <a:lstStyle/>
        <a:p>
          <a:r>
            <a:rPr lang="tr-TR"/>
            <a:t>- Belirli gelirlerin belirli giderlere tahsis edilmemesi esastır.</a:t>
          </a:r>
          <a:br>
            <a:rPr lang="tr-TR"/>
          </a:br>
          <a:endParaRPr lang="en-US"/>
        </a:p>
      </dgm:t>
    </dgm:pt>
    <dgm:pt modelId="{8548656A-4CCE-4970-BE05-B291A5358C68}" type="parTrans" cxnId="{93B3FAEE-64F4-4B68-ADE2-17B5466D2CD6}">
      <dgm:prSet/>
      <dgm:spPr/>
      <dgm:t>
        <a:bodyPr/>
        <a:lstStyle/>
        <a:p>
          <a:endParaRPr lang="en-US"/>
        </a:p>
      </dgm:t>
    </dgm:pt>
    <dgm:pt modelId="{AEEA1A4B-5264-4F13-9A47-0AB604113750}" type="sibTrans" cxnId="{93B3FAEE-64F4-4B68-ADE2-17B5466D2CD6}">
      <dgm:prSet/>
      <dgm:spPr/>
      <dgm:t>
        <a:bodyPr/>
        <a:lstStyle/>
        <a:p>
          <a:endParaRPr lang="en-US"/>
        </a:p>
      </dgm:t>
    </dgm:pt>
    <dgm:pt modelId="{959D92ED-2E79-4776-9C1D-2FEEF4B6F0A4}">
      <dgm:prSet/>
      <dgm:spPr/>
      <dgm:t>
        <a:bodyPr/>
        <a:lstStyle/>
        <a:p>
          <a:r>
            <a:rPr lang="tr-TR"/>
            <a:t>- Bütçeler, stratejik planlar dikkate alınarak performans esaslı hazırlanır.</a:t>
          </a:r>
          <a:endParaRPr lang="en-US"/>
        </a:p>
      </dgm:t>
    </dgm:pt>
    <dgm:pt modelId="{56B243EB-CF99-4DAE-8134-DF0253B0F111}" type="parTrans" cxnId="{E6090E97-6853-4405-81D3-2A727F2DEDD8}">
      <dgm:prSet/>
      <dgm:spPr/>
      <dgm:t>
        <a:bodyPr/>
        <a:lstStyle/>
        <a:p>
          <a:endParaRPr lang="en-US"/>
        </a:p>
      </dgm:t>
    </dgm:pt>
    <dgm:pt modelId="{7D045ADD-7D12-417E-838C-C6273AA2167E}" type="sibTrans" cxnId="{E6090E97-6853-4405-81D3-2A727F2DEDD8}">
      <dgm:prSet/>
      <dgm:spPr/>
      <dgm:t>
        <a:bodyPr/>
        <a:lstStyle/>
        <a:p>
          <a:endParaRPr lang="en-US"/>
        </a:p>
      </dgm:t>
    </dgm:pt>
    <dgm:pt modelId="{D2AECBCC-11F0-CD4B-B0CC-EBCA8A922F94}" type="pres">
      <dgm:prSet presAssocID="{C76D231E-3B38-44E2-BD99-37F57A6772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92E4209-8D4E-0A44-AA10-A8826DFFA094}" type="pres">
      <dgm:prSet presAssocID="{9C8E78EC-9332-41B7-B9D6-B29EA367591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AB3B2F1-6FD2-B141-BF95-FA85EC722B1B}" type="pres">
      <dgm:prSet presAssocID="{36FF867F-0457-425E-A338-86D9CB3372A4}" presName="spacer" presStyleCnt="0"/>
      <dgm:spPr/>
    </dgm:pt>
    <dgm:pt modelId="{49A89D17-7D9B-D444-AF5E-74605D833BC5}" type="pres">
      <dgm:prSet presAssocID="{59544307-D61A-4E6C-8F8E-220191C6574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6D3D36B-ED90-3E44-BE18-521977F71671}" type="pres">
      <dgm:prSet presAssocID="{7D591B8A-DA35-4562-9F87-F37EA6B9C627}" presName="spacer" presStyleCnt="0"/>
      <dgm:spPr/>
    </dgm:pt>
    <dgm:pt modelId="{58A8C1D2-AF16-6440-A343-BC2A8EFAE864}" type="pres">
      <dgm:prSet presAssocID="{C551B190-5F05-4AEE-9EE5-B1D9DDC1B47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25519E1-8422-EC4D-8362-A7A97460332F}" type="pres">
      <dgm:prSet presAssocID="{AEEA1A4B-5264-4F13-9A47-0AB604113750}" presName="spacer" presStyleCnt="0"/>
      <dgm:spPr/>
    </dgm:pt>
    <dgm:pt modelId="{27963303-07A8-8147-BEF1-D6DA31D6CF0E}" type="pres">
      <dgm:prSet presAssocID="{959D92ED-2E79-4776-9C1D-2FEEF4B6F0A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CBC4822-3000-483F-A9A9-363528AE60FE}" srcId="{C76D231E-3B38-44E2-BD99-37F57A677281}" destId="{9C8E78EC-9332-41B7-B9D6-B29EA3675916}" srcOrd="0" destOrd="0" parTransId="{6ABEA63C-093F-4945-A6BF-4DD1B33CADB2}" sibTransId="{36FF867F-0457-425E-A338-86D9CB3372A4}"/>
    <dgm:cxn modelId="{E6090E97-6853-4405-81D3-2A727F2DEDD8}" srcId="{C76D231E-3B38-44E2-BD99-37F57A677281}" destId="{959D92ED-2E79-4776-9C1D-2FEEF4B6F0A4}" srcOrd="3" destOrd="0" parTransId="{56B243EB-CF99-4DAE-8134-DF0253B0F111}" sibTransId="{7D045ADD-7D12-417E-838C-C6273AA2167E}"/>
    <dgm:cxn modelId="{5D624687-BC88-4C1C-9F75-77A5AEFBA523}" srcId="{C76D231E-3B38-44E2-BD99-37F57A677281}" destId="{59544307-D61A-4E6C-8F8E-220191C65747}" srcOrd="1" destOrd="0" parTransId="{B660B285-22A6-4A67-91EC-6512C234D9C0}" sibTransId="{7D591B8A-DA35-4562-9F87-F37EA6B9C627}"/>
    <dgm:cxn modelId="{5A143FC8-BAC5-D540-8257-3B01B7F818A6}" type="presOf" srcId="{C551B190-5F05-4AEE-9EE5-B1D9DDC1B47E}" destId="{58A8C1D2-AF16-6440-A343-BC2A8EFAE864}" srcOrd="0" destOrd="0" presId="urn:microsoft.com/office/officeart/2005/8/layout/vList2"/>
    <dgm:cxn modelId="{E4E4B80E-0C21-5848-A32F-CE3159FB93FE}" type="presOf" srcId="{959D92ED-2E79-4776-9C1D-2FEEF4B6F0A4}" destId="{27963303-07A8-8147-BEF1-D6DA31D6CF0E}" srcOrd="0" destOrd="0" presId="urn:microsoft.com/office/officeart/2005/8/layout/vList2"/>
    <dgm:cxn modelId="{EC4389FE-8698-094A-B090-A011A699B0FA}" type="presOf" srcId="{59544307-D61A-4E6C-8F8E-220191C65747}" destId="{49A89D17-7D9B-D444-AF5E-74605D833BC5}" srcOrd="0" destOrd="0" presId="urn:microsoft.com/office/officeart/2005/8/layout/vList2"/>
    <dgm:cxn modelId="{93B3FAEE-64F4-4B68-ADE2-17B5466D2CD6}" srcId="{C76D231E-3B38-44E2-BD99-37F57A677281}" destId="{C551B190-5F05-4AEE-9EE5-B1D9DDC1B47E}" srcOrd="2" destOrd="0" parTransId="{8548656A-4CCE-4970-BE05-B291A5358C68}" sibTransId="{AEEA1A4B-5264-4F13-9A47-0AB604113750}"/>
    <dgm:cxn modelId="{051FF124-3D3F-2C4F-9EAF-2105E1B8615B}" type="presOf" srcId="{C76D231E-3B38-44E2-BD99-37F57A677281}" destId="{D2AECBCC-11F0-CD4B-B0CC-EBCA8A922F94}" srcOrd="0" destOrd="0" presId="urn:microsoft.com/office/officeart/2005/8/layout/vList2"/>
    <dgm:cxn modelId="{20C778AE-DF06-FE47-9BCF-9B2F7ABB78F3}" type="presOf" srcId="{9C8E78EC-9332-41B7-B9D6-B29EA3675916}" destId="{292E4209-8D4E-0A44-AA10-A8826DFFA094}" srcOrd="0" destOrd="0" presId="urn:microsoft.com/office/officeart/2005/8/layout/vList2"/>
    <dgm:cxn modelId="{CCFA71A5-CB80-734E-84A5-08D96407735B}" type="presParOf" srcId="{D2AECBCC-11F0-CD4B-B0CC-EBCA8A922F94}" destId="{292E4209-8D4E-0A44-AA10-A8826DFFA094}" srcOrd="0" destOrd="0" presId="urn:microsoft.com/office/officeart/2005/8/layout/vList2"/>
    <dgm:cxn modelId="{9961F42F-5892-5343-977A-68300F012403}" type="presParOf" srcId="{D2AECBCC-11F0-CD4B-B0CC-EBCA8A922F94}" destId="{1AB3B2F1-6FD2-B141-BF95-FA85EC722B1B}" srcOrd="1" destOrd="0" presId="urn:microsoft.com/office/officeart/2005/8/layout/vList2"/>
    <dgm:cxn modelId="{6073B8BD-051E-B94B-AC0C-D7D7EC11C633}" type="presParOf" srcId="{D2AECBCC-11F0-CD4B-B0CC-EBCA8A922F94}" destId="{49A89D17-7D9B-D444-AF5E-74605D833BC5}" srcOrd="2" destOrd="0" presId="urn:microsoft.com/office/officeart/2005/8/layout/vList2"/>
    <dgm:cxn modelId="{7F94EEDA-A5E4-E248-A92A-6CBF661657DE}" type="presParOf" srcId="{D2AECBCC-11F0-CD4B-B0CC-EBCA8A922F94}" destId="{36D3D36B-ED90-3E44-BE18-521977F71671}" srcOrd="3" destOrd="0" presId="urn:microsoft.com/office/officeart/2005/8/layout/vList2"/>
    <dgm:cxn modelId="{9197451E-09E9-944B-A806-43AC23157657}" type="presParOf" srcId="{D2AECBCC-11F0-CD4B-B0CC-EBCA8A922F94}" destId="{58A8C1D2-AF16-6440-A343-BC2A8EFAE864}" srcOrd="4" destOrd="0" presId="urn:microsoft.com/office/officeart/2005/8/layout/vList2"/>
    <dgm:cxn modelId="{0B99A367-C600-5D43-BC11-0DF5D38436D4}" type="presParOf" srcId="{D2AECBCC-11F0-CD4B-B0CC-EBCA8A922F94}" destId="{525519E1-8422-EC4D-8362-A7A97460332F}" srcOrd="5" destOrd="0" presId="urn:microsoft.com/office/officeart/2005/8/layout/vList2"/>
    <dgm:cxn modelId="{6EF4755C-5F9A-AD4F-9C36-ECE3B6A66C96}" type="presParOf" srcId="{D2AECBCC-11F0-CD4B-B0CC-EBCA8A922F94}" destId="{27963303-07A8-8147-BEF1-D6DA31D6CF0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399A52D-BFD4-4747-B59D-B0121B74987F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C21EED9-C19C-47BA-8912-DCA1952BD3F6}">
      <dgm:prSet/>
      <dgm:spPr/>
      <dgm:t>
        <a:bodyPr/>
        <a:lstStyle/>
        <a:p>
          <a:r>
            <a:rPr lang="tr-TR"/>
            <a:t>- OVP: En geç Eylül ayının ilk haftası sonuna kadar yayımlanır.</a:t>
          </a:r>
          <a:br>
            <a:rPr lang="tr-TR"/>
          </a:br>
          <a:endParaRPr lang="en-US"/>
        </a:p>
      </dgm:t>
    </dgm:pt>
    <dgm:pt modelId="{AB34E9EE-64EC-4A1F-9FF6-4C4A7082BF57}" type="parTrans" cxnId="{F2F89653-69BF-4CA5-8460-A58501A94036}">
      <dgm:prSet/>
      <dgm:spPr/>
      <dgm:t>
        <a:bodyPr/>
        <a:lstStyle/>
        <a:p>
          <a:endParaRPr lang="en-US"/>
        </a:p>
      </dgm:t>
    </dgm:pt>
    <dgm:pt modelId="{7776962D-4CCF-4362-A707-A505A9414336}" type="sibTrans" cxnId="{F2F89653-69BF-4CA5-8460-A58501A94036}">
      <dgm:prSet/>
      <dgm:spPr/>
      <dgm:t>
        <a:bodyPr/>
        <a:lstStyle/>
        <a:p>
          <a:endParaRPr lang="en-US"/>
        </a:p>
      </dgm:t>
    </dgm:pt>
    <dgm:pt modelId="{2E26BD86-C533-4B58-9178-ABC134100B91}">
      <dgm:prSet/>
      <dgm:spPr/>
      <dgm:t>
        <a:bodyPr/>
        <a:lstStyle/>
        <a:p>
          <a:r>
            <a:rPr lang="tr-TR"/>
            <a:t>- OVP, gelecek üç yıla ilişkin makro ekonomik hedefleri içerir.</a:t>
          </a:r>
          <a:br>
            <a:rPr lang="tr-TR"/>
          </a:br>
          <a:endParaRPr lang="en-US"/>
        </a:p>
      </dgm:t>
    </dgm:pt>
    <dgm:pt modelId="{AF8FE564-37B2-4790-9B7F-8E3FDDBD27AD}" type="parTrans" cxnId="{03D28602-470F-4625-9568-C04897752EE7}">
      <dgm:prSet/>
      <dgm:spPr/>
      <dgm:t>
        <a:bodyPr/>
        <a:lstStyle/>
        <a:p>
          <a:endParaRPr lang="en-US"/>
        </a:p>
      </dgm:t>
    </dgm:pt>
    <dgm:pt modelId="{3B976F41-38C2-4368-82FC-599EB033BDFF}" type="sibTrans" cxnId="{03D28602-470F-4625-9568-C04897752EE7}">
      <dgm:prSet/>
      <dgm:spPr/>
      <dgm:t>
        <a:bodyPr/>
        <a:lstStyle/>
        <a:p>
          <a:endParaRPr lang="en-US"/>
        </a:p>
      </dgm:t>
    </dgm:pt>
    <dgm:pt modelId="{D46B17FD-1C5F-485E-AB69-591FC19F9C21}">
      <dgm:prSet/>
      <dgm:spPr/>
      <dgm:t>
        <a:bodyPr/>
        <a:lstStyle/>
        <a:p>
          <a:r>
            <a:rPr lang="tr-TR"/>
            <a:t>- Mali Plan: OVP ile uyumlu, ödenek teklif tavanlarını ve gelir tahminlerini içeren belgedir.</a:t>
          </a:r>
          <a:br>
            <a:rPr lang="tr-TR"/>
          </a:br>
          <a:endParaRPr lang="en-US"/>
        </a:p>
      </dgm:t>
    </dgm:pt>
    <dgm:pt modelId="{D0A4F8CC-02B9-4971-880E-1A0856718BDF}" type="parTrans" cxnId="{18BFAC5B-704E-4505-955A-1CF01525F9C0}">
      <dgm:prSet/>
      <dgm:spPr/>
      <dgm:t>
        <a:bodyPr/>
        <a:lstStyle/>
        <a:p>
          <a:endParaRPr lang="en-US"/>
        </a:p>
      </dgm:t>
    </dgm:pt>
    <dgm:pt modelId="{7EEB82E2-A3D9-4E6D-9B83-AB93FDD1F83C}" type="sibTrans" cxnId="{18BFAC5B-704E-4505-955A-1CF01525F9C0}">
      <dgm:prSet/>
      <dgm:spPr/>
      <dgm:t>
        <a:bodyPr/>
        <a:lstStyle/>
        <a:p>
          <a:endParaRPr lang="en-US"/>
        </a:p>
      </dgm:t>
    </dgm:pt>
    <dgm:pt modelId="{18A92F4D-9D3E-462A-AC3C-7E0E22195E4E}">
      <dgm:prSet/>
      <dgm:spPr/>
      <dgm:t>
        <a:bodyPr/>
        <a:lstStyle/>
        <a:p>
          <a:r>
            <a:rPr lang="tr-TR"/>
            <a:t>- Bu belgeler bütçe hazırlığının temel altlığını oluşturur.</a:t>
          </a:r>
          <a:endParaRPr lang="en-US"/>
        </a:p>
      </dgm:t>
    </dgm:pt>
    <dgm:pt modelId="{19966B8A-B5C5-4D47-956A-ED7AE6A2EA00}" type="parTrans" cxnId="{B21DC827-3050-4EE6-A019-CBF5D4409BD3}">
      <dgm:prSet/>
      <dgm:spPr/>
      <dgm:t>
        <a:bodyPr/>
        <a:lstStyle/>
        <a:p>
          <a:endParaRPr lang="en-US"/>
        </a:p>
      </dgm:t>
    </dgm:pt>
    <dgm:pt modelId="{CBA8FEF1-E2A0-44A6-A3A4-39100A234982}" type="sibTrans" cxnId="{B21DC827-3050-4EE6-A019-CBF5D4409BD3}">
      <dgm:prSet/>
      <dgm:spPr/>
      <dgm:t>
        <a:bodyPr/>
        <a:lstStyle/>
        <a:p>
          <a:endParaRPr lang="en-US"/>
        </a:p>
      </dgm:t>
    </dgm:pt>
    <dgm:pt modelId="{471139FE-AA13-1241-82C3-28961FBB15A6}" type="pres">
      <dgm:prSet presAssocID="{9399A52D-BFD4-4747-B59D-B0121B74987F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BD69615-651B-AB4E-BAD1-8BB50C6CB820}" type="pres">
      <dgm:prSet presAssocID="{9399A52D-BFD4-4747-B59D-B0121B74987F}" presName="diamond" presStyleLbl="bgShp" presStyleIdx="0" presStyleCnt="1"/>
      <dgm:spPr/>
    </dgm:pt>
    <dgm:pt modelId="{FC75C4EA-7DB9-A74B-892B-82EB5007291E}" type="pres">
      <dgm:prSet presAssocID="{9399A52D-BFD4-4747-B59D-B0121B74987F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2D028C2-FCE7-BA42-A187-0F2E196D9D2B}" type="pres">
      <dgm:prSet presAssocID="{9399A52D-BFD4-4747-B59D-B0121B74987F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9A771AD-8BD9-BF4D-9D4A-81AA0735A688}" type="pres">
      <dgm:prSet presAssocID="{9399A52D-BFD4-4747-B59D-B0121B74987F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03BC49F-967E-EF45-8864-75F832C7F80E}" type="pres">
      <dgm:prSet presAssocID="{9399A52D-BFD4-4747-B59D-B0121B74987F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3D28602-470F-4625-9568-C04897752EE7}" srcId="{9399A52D-BFD4-4747-B59D-B0121B74987F}" destId="{2E26BD86-C533-4B58-9178-ABC134100B91}" srcOrd="1" destOrd="0" parTransId="{AF8FE564-37B2-4790-9B7F-8E3FDDBD27AD}" sibTransId="{3B976F41-38C2-4368-82FC-599EB033BDFF}"/>
    <dgm:cxn modelId="{4244B044-CA05-0745-B956-EE87A5807F92}" type="presOf" srcId="{2E26BD86-C533-4B58-9178-ABC134100B91}" destId="{12D028C2-FCE7-BA42-A187-0F2E196D9D2B}" srcOrd="0" destOrd="0" presId="urn:microsoft.com/office/officeart/2005/8/layout/matrix3"/>
    <dgm:cxn modelId="{7C4DFE08-7A5C-DC4A-9A0E-9AA261D8F4C8}" type="presOf" srcId="{0C21EED9-C19C-47BA-8912-DCA1952BD3F6}" destId="{FC75C4EA-7DB9-A74B-892B-82EB5007291E}" srcOrd="0" destOrd="0" presId="urn:microsoft.com/office/officeart/2005/8/layout/matrix3"/>
    <dgm:cxn modelId="{F14FFD16-3E51-084C-88FC-632572471D81}" type="presOf" srcId="{18A92F4D-9D3E-462A-AC3C-7E0E22195E4E}" destId="{B03BC49F-967E-EF45-8864-75F832C7F80E}" srcOrd="0" destOrd="0" presId="urn:microsoft.com/office/officeart/2005/8/layout/matrix3"/>
    <dgm:cxn modelId="{B21DC827-3050-4EE6-A019-CBF5D4409BD3}" srcId="{9399A52D-BFD4-4747-B59D-B0121B74987F}" destId="{18A92F4D-9D3E-462A-AC3C-7E0E22195E4E}" srcOrd="3" destOrd="0" parTransId="{19966B8A-B5C5-4D47-956A-ED7AE6A2EA00}" sibTransId="{CBA8FEF1-E2A0-44A6-A3A4-39100A234982}"/>
    <dgm:cxn modelId="{F2F89653-69BF-4CA5-8460-A58501A94036}" srcId="{9399A52D-BFD4-4747-B59D-B0121B74987F}" destId="{0C21EED9-C19C-47BA-8912-DCA1952BD3F6}" srcOrd="0" destOrd="0" parTransId="{AB34E9EE-64EC-4A1F-9FF6-4C4A7082BF57}" sibTransId="{7776962D-4CCF-4362-A707-A505A9414336}"/>
    <dgm:cxn modelId="{18BFAC5B-704E-4505-955A-1CF01525F9C0}" srcId="{9399A52D-BFD4-4747-B59D-B0121B74987F}" destId="{D46B17FD-1C5F-485E-AB69-591FC19F9C21}" srcOrd="2" destOrd="0" parTransId="{D0A4F8CC-02B9-4971-880E-1A0856718BDF}" sibTransId="{7EEB82E2-A3D9-4E6D-9B83-AB93FDD1F83C}"/>
    <dgm:cxn modelId="{3A9FF3BF-0B86-C343-B8BB-23057EB84669}" type="presOf" srcId="{D46B17FD-1C5F-485E-AB69-591FC19F9C21}" destId="{89A771AD-8BD9-BF4D-9D4A-81AA0735A688}" srcOrd="0" destOrd="0" presId="urn:microsoft.com/office/officeart/2005/8/layout/matrix3"/>
    <dgm:cxn modelId="{AF31CB55-7992-814C-A10E-76702CF51208}" type="presOf" srcId="{9399A52D-BFD4-4747-B59D-B0121B74987F}" destId="{471139FE-AA13-1241-82C3-28961FBB15A6}" srcOrd="0" destOrd="0" presId="urn:microsoft.com/office/officeart/2005/8/layout/matrix3"/>
    <dgm:cxn modelId="{7B17D5F3-E2A2-F94A-9F7B-644E36C188FA}" type="presParOf" srcId="{471139FE-AA13-1241-82C3-28961FBB15A6}" destId="{FBD69615-651B-AB4E-BAD1-8BB50C6CB820}" srcOrd="0" destOrd="0" presId="urn:microsoft.com/office/officeart/2005/8/layout/matrix3"/>
    <dgm:cxn modelId="{B0BDFE9F-3F30-F947-AEF6-3BF754E0EDEE}" type="presParOf" srcId="{471139FE-AA13-1241-82C3-28961FBB15A6}" destId="{FC75C4EA-7DB9-A74B-892B-82EB5007291E}" srcOrd="1" destOrd="0" presId="urn:microsoft.com/office/officeart/2005/8/layout/matrix3"/>
    <dgm:cxn modelId="{2FC69F89-1E5D-174D-8789-87B51A7B14F2}" type="presParOf" srcId="{471139FE-AA13-1241-82C3-28961FBB15A6}" destId="{12D028C2-FCE7-BA42-A187-0F2E196D9D2B}" srcOrd="2" destOrd="0" presId="urn:microsoft.com/office/officeart/2005/8/layout/matrix3"/>
    <dgm:cxn modelId="{47C894D4-6695-6949-AFD2-ED1421770ECD}" type="presParOf" srcId="{471139FE-AA13-1241-82C3-28961FBB15A6}" destId="{89A771AD-8BD9-BF4D-9D4A-81AA0735A688}" srcOrd="3" destOrd="0" presId="urn:microsoft.com/office/officeart/2005/8/layout/matrix3"/>
    <dgm:cxn modelId="{3BDE263C-57DA-4F47-90C9-5A9044F7E188}" type="presParOf" srcId="{471139FE-AA13-1241-82C3-28961FBB15A6}" destId="{B03BC49F-967E-EF45-8864-75F832C7F80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8492F9C-F10D-446B-BB07-EED5C8F1506C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DCABEB0-275F-4A7A-A611-0EC15281F20C}">
      <dgm:prSet/>
      <dgm:spPr/>
      <dgm:t>
        <a:bodyPr/>
        <a:lstStyle/>
        <a:p>
          <a:r>
            <a:rPr lang="tr-TR"/>
            <a:t>- Eylül başı: OVP yayımlanır.</a:t>
          </a:r>
          <a:br>
            <a:rPr lang="tr-TR"/>
          </a:br>
          <a:endParaRPr lang="en-US"/>
        </a:p>
      </dgm:t>
    </dgm:pt>
    <dgm:pt modelId="{158463E0-BA7F-4487-BD14-4697A0A05C5D}" type="parTrans" cxnId="{1DAFB14D-73B1-4689-8A6C-B70E80FC8474}">
      <dgm:prSet/>
      <dgm:spPr/>
      <dgm:t>
        <a:bodyPr/>
        <a:lstStyle/>
        <a:p>
          <a:endParaRPr lang="en-US"/>
        </a:p>
      </dgm:t>
    </dgm:pt>
    <dgm:pt modelId="{6C7A13E2-DCE5-4CAC-A139-390742AC63A4}" type="sibTrans" cxnId="{1DAFB14D-73B1-4689-8A6C-B70E80FC8474}">
      <dgm:prSet/>
      <dgm:spPr/>
      <dgm:t>
        <a:bodyPr/>
        <a:lstStyle/>
        <a:p>
          <a:endParaRPr lang="en-US"/>
        </a:p>
      </dgm:t>
    </dgm:pt>
    <dgm:pt modelId="{AFF03377-9930-4037-BC61-0479436D5F1C}">
      <dgm:prSet/>
      <dgm:spPr/>
      <dgm:t>
        <a:bodyPr/>
        <a:lstStyle/>
        <a:p>
          <a:r>
            <a:rPr lang="tr-TR"/>
            <a:t>- Eylül 15: Bütçe Çağrısı ve Yatırım Genelgesi yayımlanır.</a:t>
          </a:r>
          <a:br>
            <a:rPr lang="tr-TR"/>
          </a:br>
          <a:endParaRPr lang="en-US"/>
        </a:p>
      </dgm:t>
    </dgm:pt>
    <dgm:pt modelId="{53DB6821-96CF-4726-B643-30337F9E2EDC}" type="parTrans" cxnId="{4EEAA00B-4A15-4155-B7B7-5E3A7B64B160}">
      <dgm:prSet/>
      <dgm:spPr/>
      <dgm:t>
        <a:bodyPr/>
        <a:lstStyle/>
        <a:p>
          <a:endParaRPr lang="en-US"/>
        </a:p>
      </dgm:t>
    </dgm:pt>
    <dgm:pt modelId="{AC89C808-3EE6-4D38-829C-1390B4AA50AF}" type="sibTrans" cxnId="{4EEAA00B-4A15-4155-B7B7-5E3A7B64B160}">
      <dgm:prSet/>
      <dgm:spPr/>
      <dgm:t>
        <a:bodyPr/>
        <a:lstStyle/>
        <a:p>
          <a:endParaRPr lang="en-US"/>
        </a:p>
      </dgm:t>
    </dgm:pt>
    <dgm:pt modelId="{863FDF30-F993-440E-969D-0E141C600B51}">
      <dgm:prSet/>
      <dgm:spPr/>
      <dgm:t>
        <a:bodyPr/>
        <a:lstStyle/>
        <a:p>
          <a:r>
            <a:rPr lang="tr-TR"/>
            <a:t>- Ekim başı: İdareler bütçe tekliflerini Cumhurbaşkanlığına sunar.</a:t>
          </a:r>
          <a:br>
            <a:rPr lang="tr-TR"/>
          </a:br>
          <a:endParaRPr lang="en-US"/>
        </a:p>
      </dgm:t>
    </dgm:pt>
    <dgm:pt modelId="{1C800B05-1D5E-4C41-A4E6-8A993BFB821B}" type="parTrans" cxnId="{DDEF6A83-0DDA-454E-BBF6-329002F051A0}">
      <dgm:prSet/>
      <dgm:spPr/>
      <dgm:t>
        <a:bodyPr/>
        <a:lstStyle/>
        <a:p>
          <a:endParaRPr lang="en-US"/>
        </a:p>
      </dgm:t>
    </dgm:pt>
    <dgm:pt modelId="{2EDA4859-2912-4AFA-96F5-32FDC85141FA}" type="sibTrans" cxnId="{DDEF6A83-0DDA-454E-BBF6-329002F051A0}">
      <dgm:prSet/>
      <dgm:spPr/>
      <dgm:t>
        <a:bodyPr/>
        <a:lstStyle/>
        <a:p>
          <a:endParaRPr lang="en-US"/>
        </a:p>
      </dgm:t>
    </dgm:pt>
    <dgm:pt modelId="{BE4254AD-0773-4A0E-9E14-F7DBC8397D44}">
      <dgm:prSet/>
      <dgm:spPr/>
      <dgm:t>
        <a:bodyPr/>
        <a:lstStyle/>
        <a:p>
          <a:r>
            <a:rPr lang="tr-TR"/>
            <a:t>- Ekim 17: Bütçe kanun teklifi TBMM'ye sunulur (75 gün önce).</a:t>
          </a:r>
          <a:endParaRPr lang="en-US"/>
        </a:p>
      </dgm:t>
    </dgm:pt>
    <dgm:pt modelId="{304B948C-2632-4CB1-8D79-5744CBA381CD}" type="parTrans" cxnId="{61C180C5-D2EB-46D0-BC2B-482070901407}">
      <dgm:prSet/>
      <dgm:spPr/>
      <dgm:t>
        <a:bodyPr/>
        <a:lstStyle/>
        <a:p>
          <a:endParaRPr lang="en-US"/>
        </a:p>
      </dgm:t>
    </dgm:pt>
    <dgm:pt modelId="{F1025D80-F031-40B8-9787-091ED2398CE7}" type="sibTrans" cxnId="{61C180C5-D2EB-46D0-BC2B-482070901407}">
      <dgm:prSet/>
      <dgm:spPr/>
      <dgm:t>
        <a:bodyPr/>
        <a:lstStyle/>
        <a:p>
          <a:endParaRPr lang="en-US"/>
        </a:p>
      </dgm:t>
    </dgm:pt>
    <dgm:pt modelId="{89D9045A-09A4-4C4B-9971-DC759959173E}" type="pres">
      <dgm:prSet presAssocID="{A8492F9C-F10D-446B-BB07-EED5C8F1506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6283521-2737-AD4D-A022-E879E45E3EE7}" type="pres">
      <dgm:prSet presAssocID="{EDCABEB0-275F-4A7A-A611-0EC15281F20C}" presName="linNode" presStyleCnt="0"/>
      <dgm:spPr/>
    </dgm:pt>
    <dgm:pt modelId="{CEE33A7F-7FBB-6440-84B9-97D91472B6B2}" type="pres">
      <dgm:prSet presAssocID="{EDCABEB0-275F-4A7A-A611-0EC15281F20C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38DFA34-FBD5-6040-910D-43CDD7E7E371}" type="pres">
      <dgm:prSet presAssocID="{6C7A13E2-DCE5-4CAC-A139-390742AC63A4}" presName="sp" presStyleCnt="0"/>
      <dgm:spPr/>
    </dgm:pt>
    <dgm:pt modelId="{CC54682A-0E67-5740-AE74-62A65772919F}" type="pres">
      <dgm:prSet presAssocID="{AFF03377-9930-4037-BC61-0479436D5F1C}" presName="linNode" presStyleCnt="0"/>
      <dgm:spPr/>
    </dgm:pt>
    <dgm:pt modelId="{CC3F9E26-3DE0-BC4E-AD4B-FE02CB7C817F}" type="pres">
      <dgm:prSet presAssocID="{AFF03377-9930-4037-BC61-0479436D5F1C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220B5C8-EA97-CE4E-AF74-96C02B44807F}" type="pres">
      <dgm:prSet presAssocID="{AC89C808-3EE6-4D38-829C-1390B4AA50AF}" presName="sp" presStyleCnt="0"/>
      <dgm:spPr/>
    </dgm:pt>
    <dgm:pt modelId="{4E60761C-3DCF-4645-9980-CFB6E4EB7829}" type="pres">
      <dgm:prSet presAssocID="{863FDF30-F993-440E-969D-0E141C600B51}" presName="linNode" presStyleCnt="0"/>
      <dgm:spPr/>
    </dgm:pt>
    <dgm:pt modelId="{56FA74B8-A614-7940-9A7A-B205910674CE}" type="pres">
      <dgm:prSet presAssocID="{863FDF30-F993-440E-969D-0E141C600B51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FC695F9-A86D-A84A-8066-9F999BF1A313}" type="pres">
      <dgm:prSet presAssocID="{2EDA4859-2912-4AFA-96F5-32FDC85141FA}" presName="sp" presStyleCnt="0"/>
      <dgm:spPr/>
    </dgm:pt>
    <dgm:pt modelId="{0289D4CC-727D-B445-8BBD-FD899B6DB3BC}" type="pres">
      <dgm:prSet presAssocID="{BE4254AD-0773-4A0E-9E14-F7DBC8397D44}" presName="linNode" presStyleCnt="0"/>
      <dgm:spPr/>
    </dgm:pt>
    <dgm:pt modelId="{335BCF4C-ED0B-CE40-B096-6F5015DEC239}" type="pres">
      <dgm:prSet presAssocID="{BE4254AD-0773-4A0E-9E14-F7DBC8397D44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DAFB14D-73B1-4689-8A6C-B70E80FC8474}" srcId="{A8492F9C-F10D-446B-BB07-EED5C8F1506C}" destId="{EDCABEB0-275F-4A7A-A611-0EC15281F20C}" srcOrd="0" destOrd="0" parTransId="{158463E0-BA7F-4487-BD14-4697A0A05C5D}" sibTransId="{6C7A13E2-DCE5-4CAC-A139-390742AC63A4}"/>
    <dgm:cxn modelId="{69824D17-447D-2749-87B8-2DFFBF985B0C}" type="presOf" srcId="{EDCABEB0-275F-4A7A-A611-0EC15281F20C}" destId="{CEE33A7F-7FBB-6440-84B9-97D91472B6B2}" srcOrd="0" destOrd="0" presId="urn:microsoft.com/office/officeart/2005/8/layout/vList5"/>
    <dgm:cxn modelId="{61C180C5-D2EB-46D0-BC2B-482070901407}" srcId="{A8492F9C-F10D-446B-BB07-EED5C8F1506C}" destId="{BE4254AD-0773-4A0E-9E14-F7DBC8397D44}" srcOrd="3" destOrd="0" parTransId="{304B948C-2632-4CB1-8D79-5744CBA381CD}" sibTransId="{F1025D80-F031-40B8-9787-091ED2398CE7}"/>
    <dgm:cxn modelId="{0218015E-D57B-DE4D-85CF-B38372BC4048}" type="presOf" srcId="{863FDF30-F993-440E-969D-0E141C600B51}" destId="{56FA74B8-A614-7940-9A7A-B205910674CE}" srcOrd="0" destOrd="0" presId="urn:microsoft.com/office/officeart/2005/8/layout/vList5"/>
    <dgm:cxn modelId="{5771FDF2-D230-8142-8F41-034C7F5685AD}" type="presOf" srcId="{A8492F9C-F10D-446B-BB07-EED5C8F1506C}" destId="{89D9045A-09A4-4C4B-9971-DC759959173E}" srcOrd="0" destOrd="0" presId="urn:microsoft.com/office/officeart/2005/8/layout/vList5"/>
    <dgm:cxn modelId="{CFF2EDC3-E2AC-9549-9A4F-B452C97107A2}" type="presOf" srcId="{BE4254AD-0773-4A0E-9E14-F7DBC8397D44}" destId="{335BCF4C-ED0B-CE40-B096-6F5015DEC239}" srcOrd="0" destOrd="0" presId="urn:microsoft.com/office/officeart/2005/8/layout/vList5"/>
    <dgm:cxn modelId="{4EEAA00B-4A15-4155-B7B7-5E3A7B64B160}" srcId="{A8492F9C-F10D-446B-BB07-EED5C8F1506C}" destId="{AFF03377-9930-4037-BC61-0479436D5F1C}" srcOrd="1" destOrd="0" parTransId="{53DB6821-96CF-4726-B643-30337F9E2EDC}" sibTransId="{AC89C808-3EE6-4D38-829C-1390B4AA50AF}"/>
    <dgm:cxn modelId="{9EE8F1E7-D400-9B4B-8C2B-DE95CAC673BF}" type="presOf" srcId="{AFF03377-9930-4037-BC61-0479436D5F1C}" destId="{CC3F9E26-3DE0-BC4E-AD4B-FE02CB7C817F}" srcOrd="0" destOrd="0" presId="urn:microsoft.com/office/officeart/2005/8/layout/vList5"/>
    <dgm:cxn modelId="{DDEF6A83-0DDA-454E-BBF6-329002F051A0}" srcId="{A8492F9C-F10D-446B-BB07-EED5C8F1506C}" destId="{863FDF30-F993-440E-969D-0E141C600B51}" srcOrd="2" destOrd="0" parTransId="{1C800B05-1D5E-4C41-A4E6-8A993BFB821B}" sibTransId="{2EDA4859-2912-4AFA-96F5-32FDC85141FA}"/>
    <dgm:cxn modelId="{3DFA2807-547F-C148-9209-3DE9006B66F8}" type="presParOf" srcId="{89D9045A-09A4-4C4B-9971-DC759959173E}" destId="{76283521-2737-AD4D-A022-E879E45E3EE7}" srcOrd="0" destOrd="0" presId="urn:microsoft.com/office/officeart/2005/8/layout/vList5"/>
    <dgm:cxn modelId="{BFC4532C-F7A2-2B42-90E1-700C4CE68084}" type="presParOf" srcId="{76283521-2737-AD4D-A022-E879E45E3EE7}" destId="{CEE33A7F-7FBB-6440-84B9-97D91472B6B2}" srcOrd="0" destOrd="0" presId="urn:microsoft.com/office/officeart/2005/8/layout/vList5"/>
    <dgm:cxn modelId="{DDA91230-6E7B-C944-9BB4-3F60045F3B0D}" type="presParOf" srcId="{89D9045A-09A4-4C4B-9971-DC759959173E}" destId="{F38DFA34-FBD5-6040-910D-43CDD7E7E371}" srcOrd="1" destOrd="0" presId="urn:microsoft.com/office/officeart/2005/8/layout/vList5"/>
    <dgm:cxn modelId="{DA2FECE0-DF73-BE46-B2F8-F8C7B12F79AB}" type="presParOf" srcId="{89D9045A-09A4-4C4B-9971-DC759959173E}" destId="{CC54682A-0E67-5740-AE74-62A65772919F}" srcOrd="2" destOrd="0" presId="urn:microsoft.com/office/officeart/2005/8/layout/vList5"/>
    <dgm:cxn modelId="{66C6D6D3-4408-804B-8D51-2D00CE8831E0}" type="presParOf" srcId="{CC54682A-0E67-5740-AE74-62A65772919F}" destId="{CC3F9E26-3DE0-BC4E-AD4B-FE02CB7C817F}" srcOrd="0" destOrd="0" presId="urn:microsoft.com/office/officeart/2005/8/layout/vList5"/>
    <dgm:cxn modelId="{BA64B7F8-B045-0343-958D-9D41EBBA778A}" type="presParOf" srcId="{89D9045A-09A4-4C4B-9971-DC759959173E}" destId="{3220B5C8-EA97-CE4E-AF74-96C02B44807F}" srcOrd="3" destOrd="0" presId="urn:microsoft.com/office/officeart/2005/8/layout/vList5"/>
    <dgm:cxn modelId="{B3A2BA3C-DEBD-C148-BE89-F1E783FE1BDB}" type="presParOf" srcId="{89D9045A-09A4-4C4B-9971-DC759959173E}" destId="{4E60761C-3DCF-4645-9980-CFB6E4EB7829}" srcOrd="4" destOrd="0" presId="urn:microsoft.com/office/officeart/2005/8/layout/vList5"/>
    <dgm:cxn modelId="{34E4ECC6-0248-4248-9E2E-BC20839AAC50}" type="presParOf" srcId="{4E60761C-3DCF-4645-9980-CFB6E4EB7829}" destId="{56FA74B8-A614-7940-9A7A-B205910674CE}" srcOrd="0" destOrd="0" presId="urn:microsoft.com/office/officeart/2005/8/layout/vList5"/>
    <dgm:cxn modelId="{D0F107C6-C4EB-F54C-B3D6-E498B90B6283}" type="presParOf" srcId="{89D9045A-09A4-4C4B-9971-DC759959173E}" destId="{5FC695F9-A86D-A84A-8066-9F999BF1A313}" srcOrd="5" destOrd="0" presId="urn:microsoft.com/office/officeart/2005/8/layout/vList5"/>
    <dgm:cxn modelId="{9781CF6D-62E7-5E41-87C3-A70DB48BB4EA}" type="presParOf" srcId="{89D9045A-09A4-4C4B-9971-DC759959173E}" destId="{0289D4CC-727D-B445-8BBD-FD899B6DB3BC}" srcOrd="6" destOrd="0" presId="urn:microsoft.com/office/officeart/2005/8/layout/vList5"/>
    <dgm:cxn modelId="{3C3C0F3B-4554-6A43-96B0-0CB6C43B8AFC}" type="presParOf" srcId="{0289D4CC-727D-B445-8BBD-FD899B6DB3BC}" destId="{335BCF4C-ED0B-CE40-B096-6F5015DEC23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8A60D8D-7850-4B08-8D47-48F460E5A062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BA3DE0E-164B-483B-99E2-B67069F40EA0}">
      <dgm:prSet/>
      <dgm:spPr/>
      <dgm:t>
        <a:bodyPr/>
        <a:lstStyle/>
        <a:p>
          <a:r>
            <a:rPr lang="tr-TR"/>
            <a:t>- Harcama yetkilisi, bütçeyle ödenek tahsis edilen harcama biriminin en üst yöneticisidir.</a:t>
          </a:r>
          <a:br>
            <a:rPr lang="tr-TR"/>
          </a:br>
          <a:endParaRPr lang="en-US"/>
        </a:p>
      </dgm:t>
    </dgm:pt>
    <dgm:pt modelId="{938633E1-32AC-44BD-81F4-BED68C0FC15D}" type="parTrans" cxnId="{01362B9C-DCC0-4AA4-A4D7-E607D4E71771}">
      <dgm:prSet/>
      <dgm:spPr/>
      <dgm:t>
        <a:bodyPr/>
        <a:lstStyle/>
        <a:p>
          <a:endParaRPr lang="en-US"/>
        </a:p>
      </dgm:t>
    </dgm:pt>
    <dgm:pt modelId="{2B263918-188B-471E-AEA8-6A4E00C9F404}" type="sibTrans" cxnId="{01362B9C-DCC0-4AA4-A4D7-E607D4E71771}">
      <dgm:prSet/>
      <dgm:spPr/>
      <dgm:t>
        <a:bodyPr/>
        <a:lstStyle/>
        <a:p>
          <a:endParaRPr lang="en-US"/>
        </a:p>
      </dgm:t>
    </dgm:pt>
    <dgm:pt modelId="{33DAD041-A37A-490D-BDA9-37EB7183E277}">
      <dgm:prSet/>
      <dgm:spPr/>
      <dgm:t>
        <a:bodyPr/>
        <a:lstStyle/>
        <a:p>
          <a:r>
            <a:rPr lang="tr-TR"/>
            <a:t>- Harcama talimatında; hizmet gerekçesi, yapılacak iş, miktar, süre ve ödeneği belirtilir.</a:t>
          </a:r>
          <a:br>
            <a:rPr lang="tr-TR"/>
          </a:br>
          <a:endParaRPr lang="en-US"/>
        </a:p>
      </dgm:t>
    </dgm:pt>
    <dgm:pt modelId="{A51B2652-629A-4CC7-A3C3-E1EAA28B2D6A}" type="parTrans" cxnId="{A3A61D8F-D9A3-4B87-9437-6FCEEF952E0D}">
      <dgm:prSet/>
      <dgm:spPr/>
      <dgm:t>
        <a:bodyPr/>
        <a:lstStyle/>
        <a:p>
          <a:endParaRPr lang="en-US"/>
        </a:p>
      </dgm:t>
    </dgm:pt>
    <dgm:pt modelId="{344D4E42-9EAC-4ADB-94E8-DE5CFEFF08F0}" type="sibTrans" cxnId="{A3A61D8F-D9A3-4B87-9437-6FCEEF952E0D}">
      <dgm:prSet/>
      <dgm:spPr/>
      <dgm:t>
        <a:bodyPr/>
        <a:lstStyle/>
        <a:p>
          <a:endParaRPr lang="en-US"/>
        </a:p>
      </dgm:t>
    </dgm:pt>
    <dgm:pt modelId="{7637F3C4-F008-4094-8E99-148957177728}">
      <dgm:prSet/>
      <dgm:spPr/>
      <dgm:t>
        <a:bodyPr/>
        <a:lstStyle/>
        <a:p>
          <a:r>
            <a:rPr lang="tr-TR"/>
            <a:t>- Yetki devri; yazılı olması, sınırlarının belirtilmesi ve üst yöneticiye bildirilmesiyle mümkündür.</a:t>
          </a:r>
          <a:endParaRPr lang="en-US"/>
        </a:p>
      </dgm:t>
    </dgm:pt>
    <dgm:pt modelId="{ADEC784B-0AAA-4875-B3A6-50346AB0A6FD}" type="parTrans" cxnId="{91910CA6-EC57-42A0-8746-89E87CCB528C}">
      <dgm:prSet/>
      <dgm:spPr/>
      <dgm:t>
        <a:bodyPr/>
        <a:lstStyle/>
        <a:p>
          <a:endParaRPr lang="en-US"/>
        </a:p>
      </dgm:t>
    </dgm:pt>
    <dgm:pt modelId="{CA5FA7FD-2A8D-431E-8668-D4FFA96880A2}" type="sibTrans" cxnId="{91910CA6-EC57-42A0-8746-89E87CCB528C}">
      <dgm:prSet/>
      <dgm:spPr/>
      <dgm:t>
        <a:bodyPr/>
        <a:lstStyle/>
        <a:p>
          <a:endParaRPr lang="en-US"/>
        </a:p>
      </dgm:t>
    </dgm:pt>
    <dgm:pt modelId="{3258B95D-E562-4448-BE05-9F15127D08E1}" type="pres">
      <dgm:prSet presAssocID="{E8A60D8D-7850-4B08-8D47-48F460E5A06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F8BB0B9-5401-E64F-8A62-B49706541031}" type="pres">
      <dgm:prSet presAssocID="{0BA3DE0E-164B-483B-99E2-B67069F40EA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7843E90-BFD4-2243-A392-78C2793F0450}" type="pres">
      <dgm:prSet presAssocID="{2B263918-188B-471E-AEA8-6A4E00C9F404}" presName="spacer" presStyleCnt="0"/>
      <dgm:spPr/>
    </dgm:pt>
    <dgm:pt modelId="{55A852CF-B870-8A4B-BCDB-F69312EE40E0}" type="pres">
      <dgm:prSet presAssocID="{33DAD041-A37A-490D-BDA9-37EB7183E27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C69253A-C69F-9647-AD78-FF2A7BA3BE54}" type="pres">
      <dgm:prSet presAssocID="{344D4E42-9EAC-4ADB-94E8-DE5CFEFF08F0}" presName="spacer" presStyleCnt="0"/>
      <dgm:spPr/>
    </dgm:pt>
    <dgm:pt modelId="{66E41567-019E-D543-9F87-49EBAD57934F}" type="pres">
      <dgm:prSet presAssocID="{7637F3C4-F008-4094-8E99-14895717772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BC11F01-6E19-7F4A-84B2-C4BA8B613E93}" type="presOf" srcId="{0BA3DE0E-164B-483B-99E2-B67069F40EA0}" destId="{1F8BB0B9-5401-E64F-8A62-B49706541031}" srcOrd="0" destOrd="0" presId="urn:microsoft.com/office/officeart/2005/8/layout/vList2"/>
    <dgm:cxn modelId="{879A89C6-DB99-B34F-8BFB-B3541E3301B2}" type="presOf" srcId="{33DAD041-A37A-490D-BDA9-37EB7183E277}" destId="{55A852CF-B870-8A4B-BCDB-F69312EE40E0}" srcOrd="0" destOrd="0" presId="urn:microsoft.com/office/officeart/2005/8/layout/vList2"/>
    <dgm:cxn modelId="{01362B9C-DCC0-4AA4-A4D7-E607D4E71771}" srcId="{E8A60D8D-7850-4B08-8D47-48F460E5A062}" destId="{0BA3DE0E-164B-483B-99E2-B67069F40EA0}" srcOrd="0" destOrd="0" parTransId="{938633E1-32AC-44BD-81F4-BED68C0FC15D}" sibTransId="{2B263918-188B-471E-AEA8-6A4E00C9F404}"/>
    <dgm:cxn modelId="{F38F80FA-96E6-4147-A4A2-8CB1DC3D5D5E}" type="presOf" srcId="{7637F3C4-F008-4094-8E99-148957177728}" destId="{66E41567-019E-D543-9F87-49EBAD57934F}" srcOrd="0" destOrd="0" presId="urn:microsoft.com/office/officeart/2005/8/layout/vList2"/>
    <dgm:cxn modelId="{A3A61D8F-D9A3-4B87-9437-6FCEEF952E0D}" srcId="{E8A60D8D-7850-4B08-8D47-48F460E5A062}" destId="{33DAD041-A37A-490D-BDA9-37EB7183E277}" srcOrd="1" destOrd="0" parTransId="{A51B2652-629A-4CC7-A3C3-E1EAA28B2D6A}" sibTransId="{344D4E42-9EAC-4ADB-94E8-DE5CFEFF08F0}"/>
    <dgm:cxn modelId="{91910CA6-EC57-42A0-8746-89E87CCB528C}" srcId="{E8A60D8D-7850-4B08-8D47-48F460E5A062}" destId="{7637F3C4-F008-4094-8E99-148957177728}" srcOrd="2" destOrd="0" parTransId="{ADEC784B-0AAA-4875-B3A6-50346AB0A6FD}" sibTransId="{CA5FA7FD-2A8D-431E-8668-D4FFA96880A2}"/>
    <dgm:cxn modelId="{16570944-A321-464C-A2C8-38DBB59991E6}" type="presOf" srcId="{E8A60D8D-7850-4B08-8D47-48F460E5A062}" destId="{3258B95D-E562-4448-BE05-9F15127D08E1}" srcOrd="0" destOrd="0" presId="urn:microsoft.com/office/officeart/2005/8/layout/vList2"/>
    <dgm:cxn modelId="{B82B88F6-D7F0-9246-A3DB-93741F5794AC}" type="presParOf" srcId="{3258B95D-E562-4448-BE05-9F15127D08E1}" destId="{1F8BB0B9-5401-E64F-8A62-B49706541031}" srcOrd="0" destOrd="0" presId="urn:microsoft.com/office/officeart/2005/8/layout/vList2"/>
    <dgm:cxn modelId="{180C14AC-E607-B44F-9B4D-9CDF23AFE9A8}" type="presParOf" srcId="{3258B95D-E562-4448-BE05-9F15127D08E1}" destId="{27843E90-BFD4-2243-A392-78C2793F0450}" srcOrd="1" destOrd="0" presId="urn:microsoft.com/office/officeart/2005/8/layout/vList2"/>
    <dgm:cxn modelId="{B274DA03-6A03-5448-AF77-D1FCF6957EDC}" type="presParOf" srcId="{3258B95D-E562-4448-BE05-9F15127D08E1}" destId="{55A852CF-B870-8A4B-BCDB-F69312EE40E0}" srcOrd="2" destOrd="0" presId="urn:microsoft.com/office/officeart/2005/8/layout/vList2"/>
    <dgm:cxn modelId="{C6DC278A-BDF1-CA48-8E9C-0C50AC717173}" type="presParOf" srcId="{3258B95D-E562-4448-BE05-9F15127D08E1}" destId="{7C69253A-C69F-9647-AD78-FF2A7BA3BE54}" srcOrd="3" destOrd="0" presId="urn:microsoft.com/office/officeart/2005/8/layout/vList2"/>
    <dgm:cxn modelId="{D3D32998-0B8A-E244-A41B-3A8A664568D8}" type="presParOf" srcId="{3258B95D-E562-4448-BE05-9F15127D08E1}" destId="{66E41567-019E-D543-9F87-49EBAD57934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2426DE6-00B9-4FD6-83A2-1ED02FD9304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C5D8205-5479-4CC6-873C-DE244A0DD73F}">
      <dgm:prSet/>
      <dgm:spPr/>
      <dgm:t>
        <a:bodyPr/>
        <a:lstStyle/>
        <a:p>
          <a:r>
            <a:rPr lang="tr-TR"/>
            <a:t>- Harcama talimatı üzerine; işin yaptırılması, mal/hizmet alımı, teslim alma ve kontrol işlemlerini yürütür.</a:t>
          </a:r>
          <a:br>
            <a:rPr lang="tr-TR"/>
          </a:br>
          <a:endParaRPr lang="en-US"/>
        </a:p>
      </dgm:t>
    </dgm:pt>
    <dgm:pt modelId="{233B4A7E-3333-4A24-83E0-05525463D99E}" type="parTrans" cxnId="{C5867CD8-83BA-42C4-8C15-14E94679041A}">
      <dgm:prSet/>
      <dgm:spPr/>
      <dgm:t>
        <a:bodyPr/>
        <a:lstStyle/>
        <a:p>
          <a:endParaRPr lang="en-US"/>
        </a:p>
      </dgm:t>
    </dgm:pt>
    <dgm:pt modelId="{75D8A471-CAE3-4395-A818-3AC40A5A3D39}" type="sibTrans" cxnId="{C5867CD8-83BA-42C4-8C15-14E94679041A}">
      <dgm:prSet/>
      <dgm:spPr/>
      <dgm:t>
        <a:bodyPr/>
        <a:lstStyle/>
        <a:p>
          <a:endParaRPr lang="en-US"/>
        </a:p>
      </dgm:t>
    </dgm:pt>
    <dgm:pt modelId="{1E520F2D-BF7D-4DAE-8FBA-D6E3D024C428}">
      <dgm:prSet/>
      <dgm:spPr/>
      <dgm:t>
        <a:bodyPr/>
        <a:lstStyle/>
        <a:p>
          <a:r>
            <a:rPr lang="tr-TR"/>
            <a:t>- Ödeme emri belgesini düzenlemekle görevlidirler.</a:t>
          </a:r>
          <a:br>
            <a:rPr lang="tr-TR"/>
          </a:br>
          <a:endParaRPr lang="en-US"/>
        </a:p>
      </dgm:t>
    </dgm:pt>
    <dgm:pt modelId="{E26D2E56-B7AC-498F-BA6E-675C86479373}" type="parTrans" cxnId="{1241BCBA-7E32-4621-AAF1-8B759043E092}">
      <dgm:prSet/>
      <dgm:spPr/>
      <dgm:t>
        <a:bodyPr/>
        <a:lstStyle/>
        <a:p>
          <a:endParaRPr lang="en-US"/>
        </a:p>
      </dgm:t>
    </dgm:pt>
    <dgm:pt modelId="{4D25405C-309C-4389-8FA1-CDBE7B8C92C7}" type="sibTrans" cxnId="{1241BCBA-7E32-4621-AAF1-8B759043E092}">
      <dgm:prSet/>
      <dgm:spPr/>
      <dgm:t>
        <a:bodyPr/>
        <a:lstStyle/>
        <a:p>
          <a:endParaRPr lang="en-US"/>
        </a:p>
      </dgm:t>
    </dgm:pt>
    <dgm:pt modelId="{8ADA1CC2-6442-4926-B12A-5B985A1DFF87}">
      <dgm:prSet/>
      <dgm:spPr/>
      <dgm:t>
        <a:bodyPr/>
        <a:lstStyle/>
        <a:p>
          <a:r>
            <a:rPr lang="tr-TR"/>
            <a:t>- Harcama yetkilileri, yardımcıları arasından birini ödeme emri belgesi düzenlemekle görevlendirir.</a:t>
          </a:r>
          <a:endParaRPr lang="en-US"/>
        </a:p>
      </dgm:t>
    </dgm:pt>
    <dgm:pt modelId="{F108F820-146A-4AB6-9047-CB6150BC4333}" type="parTrans" cxnId="{253569E6-A535-46A3-AB1C-4C264BE3564F}">
      <dgm:prSet/>
      <dgm:spPr/>
      <dgm:t>
        <a:bodyPr/>
        <a:lstStyle/>
        <a:p>
          <a:endParaRPr lang="en-US"/>
        </a:p>
      </dgm:t>
    </dgm:pt>
    <dgm:pt modelId="{D6F2A4DB-E4C2-463A-AB41-50FB61E95EB4}" type="sibTrans" cxnId="{253569E6-A535-46A3-AB1C-4C264BE3564F}">
      <dgm:prSet/>
      <dgm:spPr/>
      <dgm:t>
        <a:bodyPr/>
        <a:lstStyle/>
        <a:p>
          <a:endParaRPr lang="en-US"/>
        </a:p>
      </dgm:t>
    </dgm:pt>
    <dgm:pt modelId="{FAFBFD47-1F84-4741-9116-B3E33D98FA52}" type="pres">
      <dgm:prSet presAssocID="{D2426DE6-00B9-4FD6-83A2-1ED02FD930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71A5B7A-2C97-354E-95CD-A5B4B3D40557}" type="pres">
      <dgm:prSet presAssocID="{CC5D8205-5479-4CC6-873C-DE244A0DD73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F6C0F56-4323-584D-A2F4-DC35BF35D975}" type="pres">
      <dgm:prSet presAssocID="{75D8A471-CAE3-4395-A818-3AC40A5A3D39}" presName="spacer" presStyleCnt="0"/>
      <dgm:spPr/>
    </dgm:pt>
    <dgm:pt modelId="{E18F3042-211C-4A4F-9559-214A030EB984}" type="pres">
      <dgm:prSet presAssocID="{1E520F2D-BF7D-4DAE-8FBA-D6E3D024C42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32A8565-8997-5E44-ACC2-1E9EA71EE251}" type="pres">
      <dgm:prSet presAssocID="{4D25405C-309C-4389-8FA1-CDBE7B8C92C7}" presName="spacer" presStyleCnt="0"/>
      <dgm:spPr/>
    </dgm:pt>
    <dgm:pt modelId="{7CA0513C-416C-F84E-B269-BACCFE126D8E}" type="pres">
      <dgm:prSet presAssocID="{8ADA1CC2-6442-4926-B12A-5B985A1DFF8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53569E6-A535-46A3-AB1C-4C264BE3564F}" srcId="{D2426DE6-00B9-4FD6-83A2-1ED02FD93045}" destId="{8ADA1CC2-6442-4926-B12A-5B985A1DFF87}" srcOrd="2" destOrd="0" parTransId="{F108F820-146A-4AB6-9047-CB6150BC4333}" sibTransId="{D6F2A4DB-E4C2-463A-AB41-50FB61E95EB4}"/>
    <dgm:cxn modelId="{132A3C9D-DAA4-6D46-97F9-2E69A1FCFE0D}" type="presOf" srcId="{8ADA1CC2-6442-4926-B12A-5B985A1DFF87}" destId="{7CA0513C-416C-F84E-B269-BACCFE126D8E}" srcOrd="0" destOrd="0" presId="urn:microsoft.com/office/officeart/2005/8/layout/vList2"/>
    <dgm:cxn modelId="{1241BCBA-7E32-4621-AAF1-8B759043E092}" srcId="{D2426DE6-00B9-4FD6-83A2-1ED02FD93045}" destId="{1E520F2D-BF7D-4DAE-8FBA-D6E3D024C428}" srcOrd="1" destOrd="0" parTransId="{E26D2E56-B7AC-498F-BA6E-675C86479373}" sibTransId="{4D25405C-309C-4389-8FA1-CDBE7B8C92C7}"/>
    <dgm:cxn modelId="{FAFD1632-101C-3047-98B9-A0B0BCB44E4A}" type="presOf" srcId="{CC5D8205-5479-4CC6-873C-DE244A0DD73F}" destId="{E71A5B7A-2C97-354E-95CD-A5B4B3D40557}" srcOrd="0" destOrd="0" presId="urn:microsoft.com/office/officeart/2005/8/layout/vList2"/>
    <dgm:cxn modelId="{C5867CD8-83BA-42C4-8C15-14E94679041A}" srcId="{D2426DE6-00B9-4FD6-83A2-1ED02FD93045}" destId="{CC5D8205-5479-4CC6-873C-DE244A0DD73F}" srcOrd="0" destOrd="0" parTransId="{233B4A7E-3333-4A24-83E0-05525463D99E}" sibTransId="{75D8A471-CAE3-4395-A818-3AC40A5A3D39}"/>
    <dgm:cxn modelId="{1E360402-A2DA-D942-8D7C-CAFD313E9F72}" type="presOf" srcId="{1E520F2D-BF7D-4DAE-8FBA-D6E3D024C428}" destId="{E18F3042-211C-4A4F-9559-214A030EB984}" srcOrd="0" destOrd="0" presId="urn:microsoft.com/office/officeart/2005/8/layout/vList2"/>
    <dgm:cxn modelId="{5E729789-3828-0446-8A66-840334E5A43E}" type="presOf" srcId="{D2426DE6-00B9-4FD6-83A2-1ED02FD93045}" destId="{FAFBFD47-1F84-4741-9116-B3E33D98FA52}" srcOrd="0" destOrd="0" presId="urn:microsoft.com/office/officeart/2005/8/layout/vList2"/>
    <dgm:cxn modelId="{03C5DDCC-823E-7549-B38A-400E1F9E7525}" type="presParOf" srcId="{FAFBFD47-1F84-4741-9116-B3E33D98FA52}" destId="{E71A5B7A-2C97-354E-95CD-A5B4B3D40557}" srcOrd="0" destOrd="0" presId="urn:microsoft.com/office/officeart/2005/8/layout/vList2"/>
    <dgm:cxn modelId="{F63A7DD6-0CFF-9A44-A7BC-DB5DD924C618}" type="presParOf" srcId="{FAFBFD47-1F84-4741-9116-B3E33D98FA52}" destId="{9F6C0F56-4323-584D-A2F4-DC35BF35D975}" srcOrd="1" destOrd="0" presId="urn:microsoft.com/office/officeart/2005/8/layout/vList2"/>
    <dgm:cxn modelId="{3A034F80-AF8E-7040-8C22-49D01C0C233F}" type="presParOf" srcId="{FAFBFD47-1F84-4741-9116-B3E33D98FA52}" destId="{E18F3042-211C-4A4F-9559-214A030EB984}" srcOrd="2" destOrd="0" presId="urn:microsoft.com/office/officeart/2005/8/layout/vList2"/>
    <dgm:cxn modelId="{38E00874-9EF0-6243-A78D-F4B264CC9E57}" type="presParOf" srcId="{FAFBFD47-1F84-4741-9116-B3E33D98FA52}" destId="{F32A8565-8997-5E44-ACC2-1E9EA71EE251}" srcOrd="3" destOrd="0" presId="urn:microsoft.com/office/officeart/2005/8/layout/vList2"/>
    <dgm:cxn modelId="{21949A57-B50A-0340-B7F5-A58E532C3829}" type="presParOf" srcId="{FAFBFD47-1F84-4741-9116-B3E33D98FA52}" destId="{7CA0513C-416C-F84E-B269-BACCFE126D8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0024F3A-E58B-4FC1-816C-8366046AC7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D08D91E-08A5-4B1C-AC61-021557D69D48}">
      <dgm:prSet/>
      <dgm:spPr/>
      <dgm:t>
        <a:bodyPr/>
        <a:lstStyle/>
        <a:p>
          <a:r>
            <a:rPr lang="tr-TR"/>
            <a:t>- İdareler arası aktarma ancak kanunla yapılır.</a:t>
          </a:r>
          <a:br>
            <a:rPr lang="tr-TR"/>
          </a:br>
          <a:endParaRPr lang="en-US"/>
        </a:p>
      </dgm:t>
    </dgm:pt>
    <dgm:pt modelId="{EEBC0335-BC9D-48B4-BC7F-7979EFC89D83}" type="parTrans" cxnId="{C1B7FB95-590D-4727-9B42-B819E2C928F2}">
      <dgm:prSet/>
      <dgm:spPr/>
      <dgm:t>
        <a:bodyPr/>
        <a:lstStyle/>
        <a:p>
          <a:endParaRPr lang="en-US"/>
        </a:p>
      </dgm:t>
    </dgm:pt>
    <dgm:pt modelId="{7E239FD9-D353-4D29-9EB1-626377E8D4F2}" type="sibTrans" cxnId="{C1B7FB95-590D-4727-9B42-B819E2C928F2}">
      <dgm:prSet/>
      <dgm:spPr/>
      <dgm:t>
        <a:bodyPr/>
        <a:lstStyle/>
        <a:p>
          <a:endParaRPr lang="en-US"/>
        </a:p>
      </dgm:t>
    </dgm:pt>
    <dgm:pt modelId="{4706F54F-4E76-407B-8A12-32E6908914C4}">
      <dgm:prSet/>
      <dgm:spPr/>
      <dgm:t>
        <a:bodyPr/>
        <a:lstStyle/>
        <a:p>
          <a:r>
            <a:rPr lang="tr-TR"/>
            <a:t>- Kurum içi aktarmalar: Personel giderleri ve sosyal güvenlik primleri dışındaki ödeneklerin %20'sine kadar aktarma yapılabilir.</a:t>
          </a:r>
          <a:br>
            <a:rPr lang="tr-TR"/>
          </a:br>
          <a:endParaRPr lang="en-US"/>
        </a:p>
      </dgm:t>
    </dgm:pt>
    <dgm:pt modelId="{4B712E67-B36A-4218-9D57-72F079A7BA90}" type="parTrans" cxnId="{E3496474-CBE2-479C-BB04-6321E1EA23E5}">
      <dgm:prSet/>
      <dgm:spPr/>
      <dgm:t>
        <a:bodyPr/>
        <a:lstStyle/>
        <a:p>
          <a:endParaRPr lang="en-US"/>
        </a:p>
      </dgm:t>
    </dgm:pt>
    <dgm:pt modelId="{4CF6F472-111A-43D4-ACE1-CF62940E8925}" type="sibTrans" cxnId="{E3496474-CBE2-479C-BB04-6321E1EA23E5}">
      <dgm:prSet/>
      <dgm:spPr/>
      <dgm:t>
        <a:bodyPr/>
        <a:lstStyle/>
        <a:p>
          <a:endParaRPr lang="en-US"/>
        </a:p>
      </dgm:t>
    </dgm:pt>
    <dgm:pt modelId="{70A83018-41E5-4F85-9C13-7D07FF0201F4}">
      <dgm:prSet/>
      <dgm:spPr/>
      <dgm:t>
        <a:bodyPr/>
        <a:lstStyle/>
        <a:p>
          <a:r>
            <a:rPr lang="tr-TR"/>
            <a:t>- Yedek ödenek: Genel bütçe ödeneklerinin %2'sine kadar Cumhurbaşkanlığı bütçesine konulur.</a:t>
          </a:r>
          <a:endParaRPr lang="en-US"/>
        </a:p>
      </dgm:t>
    </dgm:pt>
    <dgm:pt modelId="{6EB83560-E8A1-42B7-AAC7-74D8AB0A0654}" type="parTrans" cxnId="{6F5C4221-7965-4BC7-A381-DBECA8CA9D12}">
      <dgm:prSet/>
      <dgm:spPr/>
      <dgm:t>
        <a:bodyPr/>
        <a:lstStyle/>
        <a:p>
          <a:endParaRPr lang="en-US"/>
        </a:p>
      </dgm:t>
    </dgm:pt>
    <dgm:pt modelId="{E6E16439-BCC6-42EB-96D2-DA22F9FF061F}" type="sibTrans" cxnId="{6F5C4221-7965-4BC7-A381-DBECA8CA9D12}">
      <dgm:prSet/>
      <dgm:spPr/>
      <dgm:t>
        <a:bodyPr/>
        <a:lstStyle/>
        <a:p>
          <a:endParaRPr lang="en-US"/>
        </a:p>
      </dgm:t>
    </dgm:pt>
    <dgm:pt modelId="{982553F4-FC71-BA4A-A3CC-2F0F9412704A}" type="pres">
      <dgm:prSet presAssocID="{40024F3A-E58B-4FC1-816C-8366046AC7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75DAE4F-0189-4940-A35F-875848DEB1E3}" type="pres">
      <dgm:prSet presAssocID="{ED08D91E-08A5-4B1C-AC61-021557D69D4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888BA13-8214-E546-AE3E-0293A4EC9936}" type="pres">
      <dgm:prSet presAssocID="{7E239FD9-D353-4D29-9EB1-626377E8D4F2}" presName="spacer" presStyleCnt="0"/>
      <dgm:spPr/>
    </dgm:pt>
    <dgm:pt modelId="{17791593-536B-2B41-8F90-C1FE167C34DA}" type="pres">
      <dgm:prSet presAssocID="{4706F54F-4E76-407B-8A12-32E6908914C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0B7F9E3-1D58-2E4E-8059-DB2A234928F6}" type="pres">
      <dgm:prSet presAssocID="{4CF6F472-111A-43D4-ACE1-CF62940E8925}" presName="spacer" presStyleCnt="0"/>
      <dgm:spPr/>
    </dgm:pt>
    <dgm:pt modelId="{33C78A94-A5A2-FD4D-90C4-005DB388F545}" type="pres">
      <dgm:prSet presAssocID="{70A83018-41E5-4F85-9C13-7D07FF0201F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E3F6624-6418-0340-B801-C4BC44BB9D7C}" type="presOf" srcId="{ED08D91E-08A5-4B1C-AC61-021557D69D48}" destId="{775DAE4F-0189-4940-A35F-875848DEB1E3}" srcOrd="0" destOrd="0" presId="urn:microsoft.com/office/officeart/2005/8/layout/vList2"/>
    <dgm:cxn modelId="{C5B46A09-36BE-7B45-A51A-C672445D2109}" type="presOf" srcId="{4706F54F-4E76-407B-8A12-32E6908914C4}" destId="{17791593-536B-2B41-8F90-C1FE167C34DA}" srcOrd="0" destOrd="0" presId="urn:microsoft.com/office/officeart/2005/8/layout/vList2"/>
    <dgm:cxn modelId="{E3496474-CBE2-479C-BB04-6321E1EA23E5}" srcId="{40024F3A-E58B-4FC1-816C-8366046AC7D3}" destId="{4706F54F-4E76-407B-8A12-32E6908914C4}" srcOrd="1" destOrd="0" parTransId="{4B712E67-B36A-4218-9D57-72F079A7BA90}" sibTransId="{4CF6F472-111A-43D4-ACE1-CF62940E8925}"/>
    <dgm:cxn modelId="{A5A984C2-DDD8-A745-94A6-193047B5370E}" type="presOf" srcId="{40024F3A-E58B-4FC1-816C-8366046AC7D3}" destId="{982553F4-FC71-BA4A-A3CC-2F0F9412704A}" srcOrd="0" destOrd="0" presId="urn:microsoft.com/office/officeart/2005/8/layout/vList2"/>
    <dgm:cxn modelId="{6F5C4221-7965-4BC7-A381-DBECA8CA9D12}" srcId="{40024F3A-E58B-4FC1-816C-8366046AC7D3}" destId="{70A83018-41E5-4F85-9C13-7D07FF0201F4}" srcOrd="2" destOrd="0" parTransId="{6EB83560-E8A1-42B7-AAC7-74D8AB0A0654}" sibTransId="{E6E16439-BCC6-42EB-96D2-DA22F9FF061F}"/>
    <dgm:cxn modelId="{C1B7FB95-590D-4727-9B42-B819E2C928F2}" srcId="{40024F3A-E58B-4FC1-816C-8366046AC7D3}" destId="{ED08D91E-08A5-4B1C-AC61-021557D69D48}" srcOrd="0" destOrd="0" parTransId="{EEBC0335-BC9D-48B4-BC7F-7979EFC89D83}" sibTransId="{7E239FD9-D353-4D29-9EB1-626377E8D4F2}"/>
    <dgm:cxn modelId="{9CA7BC33-C93B-C740-85A3-F2F0CFFAF710}" type="presOf" srcId="{70A83018-41E5-4F85-9C13-7D07FF0201F4}" destId="{33C78A94-A5A2-FD4D-90C4-005DB388F545}" srcOrd="0" destOrd="0" presId="urn:microsoft.com/office/officeart/2005/8/layout/vList2"/>
    <dgm:cxn modelId="{829CB4F3-8BF7-9C44-A70D-91C9C7E652E6}" type="presParOf" srcId="{982553F4-FC71-BA4A-A3CC-2F0F9412704A}" destId="{775DAE4F-0189-4940-A35F-875848DEB1E3}" srcOrd="0" destOrd="0" presId="urn:microsoft.com/office/officeart/2005/8/layout/vList2"/>
    <dgm:cxn modelId="{0F4AF703-782B-3143-94E4-D86D4465C7FB}" type="presParOf" srcId="{982553F4-FC71-BA4A-A3CC-2F0F9412704A}" destId="{B888BA13-8214-E546-AE3E-0293A4EC9936}" srcOrd="1" destOrd="0" presId="urn:microsoft.com/office/officeart/2005/8/layout/vList2"/>
    <dgm:cxn modelId="{06D42744-B0C1-7A44-AFB3-A200E708B3D4}" type="presParOf" srcId="{982553F4-FC71-BA4A-A3CC-2F0F9412704A}" destId="{17791593-536B-2B41-8F90-C1FE167C34DA}" srcOrd="2" destOrd="0" presId="urn:microsoft.com/office/officeart/2005/8/layout/vList2"/>
    <dgm:cxn modelId="{D9743A40-8BAA-3341-854C-C7447B087F28}" type="presParOf" srcId="{982553F4-FC71-BA4A-A3CC-2F0F9412704A}" destId="{F0B7F9E3-1D58-2E4E-8059-DB2A234928F6}" srcOrd="3" destOrd="0" presId="urn:microsoft.com/office/officeart/2005/8/layout/vList2"/>
    <dgm:cxn modelId="{CE02243E-D153-9142-999F-9A45E585C3D6}" type="presParOf" srcId="{982553F4-FC71-BA4A-A3CC-2F0F9412704A}" destId="{33C78A94-A5A2-FD4D-90C4-005DB388F54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3889BDD-0C71-46DB-A06C-989EC09307F8}" type="doc">
      <dgm:prSet loTypeId="urn:microsoft.com/office/officeart/2005/8/layout/matrix2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A241ED4-B07A-4ACA-8471-5F57046F23B2}">
      <dgm:prSet/>
      <dgm:spPr/>
      <dgm:t>
        <a:bodyPr/>
        <a:lstStyle/>
        <a:p>
          <a:r>
            <a:rPr lang="tr-TR"/>
            <a:t>- Milli güvenlik, devletin yüksek menfaatleri ve gizli amaçlar için kullanılır.</a:t>
          </a:r>
          <a:br>
            <a:rPr lang="tr-TR"/>
          </a:br>
          <a:endParaRPr lang="en-US"/>
        </a:p>
      </dgm:t>
    </dgm:pt>
    <dgm:pt modelId="{D66D4880-2421-4CA2-854B-D5F3D2E981D9}" type="parTrans" cxnId="{65879B28-FF97-4E3E-8674-50209F08FDAB}">
      <dgm:prSet/>
      <dgm:spPr/>
      <dgm:t>
        <a:bodyPr/>
        <a:lstStyle/>
        <a:p>
          <a:endParaRPr lang="en-US"/>
        </a:p>
      </dgm:t>
    </dgm:pt>
    <dgm:pt modelId="{E6448D57-2B7D-414D-9895-3BC798DF72D7}" type="sibTrans" cxnId="{65879B28-FF97-4E3E-8674-50209F08FDAB}">
      <dgm:prSet/>
      <dgm:spPr/>
      <dgm:t>
        <a:bodyPr/>
        <a:lstStyle/>
        <a:p>
          <a:endParaRPr lang="en-US"/>
        </a:p>
      </dgm:t>
    </dgm:pt>
    <dgm:pt modelId="{E7EC6D66-94EC-4366-928E-87718C8A287C}">
      <dgm:prSet/>
      <dgm:spPr/>
      <dgm:t>
        <a:bodyPr/>
        <a:lstStyle/>
        <a:p>
          <a:r>
            <a:rPr lang="tr-TR"/>
            <a:t>- Sadece Cumhurbaşkanlığı bütçesine konulur.</a:t>
          </a:r>
          <a:br>
            <a:rPr lang="tr-TR"/>
          </a:br>
          <a:endParaRPr lang="en-US"/>
        </a:p>
      </dgm:t>
    </dgm:pt>
    <dgm:pt modelId="{60F2E8EA-CCBB-4914-B6C2-7D686481AE0E}" type="parTrans" cxnId="{ACBC2573-9D28-4978-9C96-BEBFF8A2DEB8}">
      <dgm:prSet/>
      <dgm:spPr/>
      <dgm:t>
        <a:bodyPr/>
        <a:lstStyle/>
        <a:p>
          <a:endParaRPr lang="en-US"/>
        </a:p>
      </dgm:t>
    </dgm:pt>
    <dgm:pt modelId="{BC7BA666-EC0B-42FA-ADAC-4DDED207C92C}" type="sibTrans" cxnId="{ACBC2573-9D28-4978-9C96-BEBFF8A2DEB8}">
      <dgm:prSet/>
      <dgm:spPr/>
      <dgm:t>
        <a:bodyPr/>
        <a:lstStyle/>
        <a:p>
          <a:endParaRPr lang="en-US"/>
        </a:p>
      </dgm:t>
    </dgm:pt>
    <dgm:pt modelId="{5FBB968F-94B9-4854-97BF-2846340DC041}">
      <dgm:prSet/>
      <dgm:spPr/>
      <dgm:t>
        <a:bodyPr/>
        <a:lstStyle/>
        <a:p>
          <a:r>
            <a:rPr lang="tr-TR"/>
            <a:t>- Bu ödenek, Başbakan (CB) ve ailesinin kişisel harcamaları için kullanılamaz.</a:t>
          </a:r>
          <a:br>
            <a:rPr lang="tr-TR"/>
          </a:br>
          <a:endParaRPr lang="en-US"/>
        </a:p>
      </dgm:t>
    </dgm:pt>
    <dgm:pt modelId="{BDF1AB80-3492-4A88-A2E1-CBF041AD4B9F}" type="parTrans" cxnId="{3FBDDD3F-53D3-40D3-B4B3-531A2C2D5A00}">
      <dgm:prSet/>
      <dgm:spPr/>
      <dgm:t>
        <a:bodyPr/>
        <a:lstStyle/>
        <a:p>
          <a:endParaRPr lang="en-US"/>
        </a:p>
      </dgm:t>
    </dgm:pt>
    <dgm:pt modelId="{912F3E9F-D839-483B-83E3-BB979604E3EF}" type="sibTrans" cxnId="{3FBDDD3F-53D3-40D3-B4B3-531A2C2D5A00}">
      <dgm:prSet/>
      <dgm:spPr/>
      <dgm:t>
        <a:bodyPr/>
        <a:lstStyle/>
        <a:p>
          <a:endParaRPr lang="en-US"/>
        </a:p>
      </dgm:t>
    </dgm:pt>
    <dgm:pt modelId="{3639BC6F-3DD8-4058-9387-AC618B82671F}">
      <dgm:prSet/>
      <dgm:spPr/>
      <dgm:t>
        <a:bodyPr/>
        <a:lstStyle/>
        <a:p>
          <a:r>
            <a:rPr lang="tr-TR"/>
            <a:t>- Kullanım sonuçları gizlidir, denetimi özel usullere tabidir.</a:t>
          </a:r>
          <a:endParaRPr lang="en-US"/>
        </a:p>
      </dgm:t>
    </dgm:pt>
    <dgm:pt modelId="{28A9B685-E873-4013-9684-585EC44EF8CA}" type="parTrans" cxnId="{448A7662-ABAF-4B16-BE2D-63457DB7EFC0}">
      <dgm:prSet/>
      <dgm:spPr/>
      <dgm:t>
        <a:bodyPr/>
        <a:lstStyle/>
        <a:p>
          <a:endParaRPr lang="en-US"/>
        </a:p>
      </dgm:t>
    </dgm:pt>
    <dgm:pt modelId="{44AEA30A-35EC-44BA-BB32-5C09A4945D5F}" type="sibTrans" cxnId="{448A7662-ABAF-4B16-BE2D-63457DB7EFC0}">
      <dgm:prSet/>
      <dgm:spPr/>
      <dgm:t>
        <a:bodyPr/>
        <a:lstStyle/>
        <a:p>
          <a:endParaRPr lang="en-US"/>
        </a:p>
      </dgm:t>
    </dgm:pt>
    <dgm:pt modelId="{3EDB94BE-E0A9-2B4C-82C9-9536B1FD7FC1}" type="pres">
      <dgm:prSet presAssocID="{C3889BDD-0C71-46DB-A06C-989EC09307F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D38393C-4331-DB45-A6E4-C2F4C79FEEC8}" type="pres">
      <dgm:prSet presAssocID="{C3889BDD-0C71-46DB-A06C-989EC09307F8}" presName="axisShape" presStyleLbl="bgShp" presStyleIdx="0" presStyleCnt="1"/>
      <dgm:spPr/>
    </dgm:pt>
    <dgm:pt modelId="{463CA2AA-1633-1A42-91D3-5B9A6D896C00}" type="pres">
      <dgm:prSet presAssocID="{C3889BDD-0C71-46DB-A06C-989EC09307F8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10D4839-1FE9-5744-97C8-0414B3928AE1}" type="pres">
      <dgm:prSet presAssocID="{C3889BDD-0C71-46DB-A06C-989EC09307F8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2633947-A8FA-8F45-8C65-FA3B4809363B}" type="pres">
      <dgm:prSet presAssocID="{C3889BDD-0C71-46DB-A06C-989EC09307F8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1D686D2-CEB9-014E-BEDB-8D8D0154E7CB}" type="pres">
      <dgm:prSet presAssocID="{C3889BDD-0C71-46DB-A06C-989EC09307F8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CBC2573-9D28-4978-9C96-BEBFF8A2DEB8}" srcId="{C3889BDD-0C71-46DB-A06C-989EC09307F8}" destId="{E7EC6D66-94EC-4366-928E-87718C8A287C}" srcOrd="1" destOrd="0" parTransId="{60F2E8EA-CCBB-4914-B6C2-7D686481AE0E}" sibTransId="{BC7BA666-EC0B-42FA-ADAC-4DDED207C92C}"/>
    <dgm:cxn modelId="{AF0F1B0A-9794-3543-831D-35228F3E9368}" type="presOf" srcId="{E7EC6D66-94EC-4366-928E-87718C8A287C}" destId="{B10D4839-1FE9-5744-97C8-0414B3928AE1}" srcOrd="0" destOrd="0" presId="urn:microsoft.com/office/officeart/2005/8/layout/matrix2"/>
    <dgm:cxn modelId="{4206D010-54EB-7D42-955B-B38FCC6903A6}" type="presOf" srcId="{C3889BDD-0C71-46DB-A06C-989EC09307F8}" destId="{3EDB94BE-E0A9-2B4C-82C9-9536B1FD7FC1}" srcOrd="0" destOrd="0" presId="urn:microsoft.com/office/officeart/2005/8/layout/matrix2"/>
    <dgm:cxn modelId="{10881E09-6F2B-4D45-9D27-9B0E4C2D0ECC}" type="presOf" srcId="{5FBB968F-94B9-4854-97BF-2846340DC041}" destId="{92633947-A8FA-8F45-8C65-FA3B4809363B}" srcOrd="0" destOrd="0" presId="urn:microsoft.com/office/officeart/2005/8/layout/matrix2"/>
    <dgm:cxn modelId="{3FBDDD3F-53D3-40D3-B4B3-531A2C2D5A00}" srcId="{C3889BDD-0C71-46DB-A06C-989EC09307F8}" destId="{5FBB968F-94B9-4854-97BF-2846340DC041}" srcOrd="2" destOrd="0" parTransId="{BDF1AB80-3492-4A88-A2E1-CBF041AD4B9F}" sibTransId="{912F3E9F-D839-483B-83E3-BB979604E3EF}"/>
    <dgm:cxn modelId="{4B6FE5C1-D998-2648-BDA6-5743C0EBAFBC}" type="presOf" srcId="{5A241ED4-B07A-4ACA-8471-5F57046F23B2}" destId="{463CA2AA-1633-1A42-91D3-5B9A6D896C00}" srcOrd="0" destOrd="0" presId="urn:microsoft.com/office/officeart/2005/8/layout/matrix2"/>
    <dgm:cxn modelId="{65879B28-FF97-4E3E-8674-50209F08FDAB}" srcId="{C3889BDD-0C71-46DB-A06C-989EC09307F8}" destId="{5A241ED4-B07A-4ACA-8471-5F57046F23B2}" srcOrd="0" destOrd="0" parTransId="{D66D4880-2421-4CA2-854B-D5F3D2E981D9}" sibTransId="{E6448D57-2B7D-414D-9895-3BC798DF72D7}"/>
    <dgm:cxn modelId="{7261A1B8-9DB9-9A49-8430-7F021663DD18}" type="presOf" srcId="{3639BC6F-3DD8-4058-9387-AC618B82671F}" destId="{C1D686D2-CEB9-014E-BEDB-8D8D0154E7CB}" srcOrd="0" destOrd="0" presId="urn:microsoft.com/office/officeart/2005/8/layout/matrix2"/>
    <dgm:cxn modelId="{448A7662-ABAF-4B16-BE2D-63457DB7EFC0}" srcId="{C3889BDD-0C71-46DB-A06C-989EC09307F8}" destId="{3639BC6F-3DD8-4058-9387-AC618B82671F}" srcOrd="3" destOrd="0" parTransId="{28A9B685-E873-4013-9684-585EC44EF8CA}" sibTransId="{44AEA30A-35EC-44BA-BB32-5C09A4945D5F}"/>
    <dgm:cxn modelId="{660E81B5-BDFF-4340-A85B-5F5CF73C79C6}" type="presParOf" srcId="{3EDB94BE-E0A9-2B4C-82C9-9536B1FD7FC1}" destId="{9D38393C-4331-DB45-A6E4-C2F4C79FEEC8}" srcOrd="0" destOrd="0" presId="urn:microsoft.com/office/officeart/2005/8/layout/matrix2"/>
    <dgm:cxn modelId="{72D7E27B-136C-E746-9033-B34B8927AD63}" type="presParOf" srcId="{3EDB94BE-E0A9-2B4C-82C9-9536B1FD7FC1}" destId="{463CA2AA-1633-1A42-91D3-5B9A6D896C00}" srcOrd="1" destOrd="0" presId="urn:microsoft.com/office/officeart/2005/8/layout/matrix2"/>
    <dgm:cxn modelId="{C6BA14D3-29C9-DD42-A4AB-8709968B3E56}" type="presParOf" srcId="{3EDB94BE-E0A9-2B4C-82C9-9536B1FD7FC1}" destId="{B10D4839-1FE9-5744-97C8-0414B3928AE1}" srcOrd="2" destOrd="0" presId="urn:microsoft.com/office/officeart/2005/8/layout/matrix2"/>
    <dgm:cxn modelId="{BB80D559-06A8-6847-88B0-CFC94730BC4A}" type="presParOf" srcId="{3EDB94BE-E0A9-2B4C-82C9-9536B1FD7FC1}" destId="{92633947-A8FA-8F45-8C65-FA3B4809363B}" srcOrd="3" destOrd="0" presId="urn:microsoft.com/office/officeart/2005/8/layout/matrix2"/>
    <dgm:cxn modelId="{B13928CB-2A08-DF4A-B59F-DFFBFB030B88}" type="presParOf" srcId="{3EDB94BE-E0A9-2B4C-82C9-9536B1FD7FC1}" destId="{C1D686D2-CEB9-014E-BEDB-8D8D0154E7CB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5D781DF-B985-4FA1-BE8A-5F3FA72BCD0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3EE74B7-1D90-43CF-AFB0-5CFD51723897}">
      <dgm:prSet/>
      <dgm:spPr/>
      <dgm:t>
        <a:bodyPr/>
        <a:lstStyle/>
        <a:p>
          <a:r>
            <a:rPr lang="tr-TR"/>
            <a:t>- Mevzuata aykırı karar, işlem veya eylemler sonucunda kamu kaynağında eksilmeye neden olunmasıdır.</a:t>
          </a:r>
          <a:br>
            <a:rPr lang="tr-TR"/>
          </a:br>
          <a:endParaRPr lang="en-US"/>
        </a:p>
      </dgm:t>
    </dgm:pt>
    <dgm:pt modelId="{E5B92367-7F9C-4CA4-BDD6-2BA09245B609}" type="parTrans" cxnId="{C4BA961A-E525-4A6D-82C3-298AAB1211F2}">
      <dgm:prSet/>
      <dgm:spPr/>
      <dgm:t>
        <a:bodyPr/>
        <a:lstStyle/>
        <a:p>
          <a:endParaRPr lang="en-US"/>
        </a:p>
      </dgm:t>
    </dgm:pt>
    <dgm:pt modelId="{3A395330-BC58-40DC-8C99-8DFC90C0F90C}" type="sibTrans" cxnId="{C4BA961A-E525-4A6D-82C3-298AAB1211F2}">
      <dgm:prSet/>
      <dgm:spPr/>
      <dgm:t>
        <a:bodyPr/>
        <a:lstStyle/>
        <a:p>
          <a:endParaRPr lang="en-US"/>
        </a:p>
      </dgm:t>
    </dgm:pt>
    <dgm:pt modelId="{41E9A004-1829-40F0-8927-2C7F5787AA48}">
      <dgm:prSet/>
      <dgm:spPr/>
      <dgm:t>
        <a:bodyPr/>
        <a:lstStyle/>
        <a:p>
          <a:r>
            <a:rPr lang="tr-TR"/>
            <a:t>- Kapsam: Malın değerinden fazla fiyatla alınması, işin yapılmadan ödeme yapılması, yersiz ödemeler.</a:t>
          </a:r>
          <a:br>
            <a:rPr lang="tr-TR"/>
          </a:br>
          <a:endParaRPr lang="en-US"/>
        </a:p>
      </dgm:t>
    </dgm:pt>
    <dgm:pt modelId="{AB0C5FC3-3DCC-4EF8-9E84-904C7B9B8BA5}" type="parTrans" cxnId="{8D2553FA-5C5F-4A37-86D7-3311089D0A34}">
      <dgm:prSet/>
      <dgm:spPr/>
      <dgm:t>
        <a:bodyPr/>
        <a:lstStyle/>
        <a:p>
          <a:endParaRPr lang="en-US"/>
        </a:p>
      </dgm:t>
    </dgm:pt>
    <dgm:pt modelId="{EE456AFD-0318-49A8-81A2-F56D8A07C476}" type="sibTrans" cxnId="{8D2553FA-5C5F-4A37-86D7-3311089D0A34}">
      <dgm:prSet/>
      <dgm:spPr/>
      <dgm:t>
        <a:bodyPr/>
        <a:lstStyle/>
        <a:p>
          <a:endParaRPr lang="en-US"/>
        </a:p>
      </dgm:t>
    </dgm:pt>
    <dgm:pt modelId="{FD1DAD68-E4B2-4E8C-9B2D-9174568FF7A9}">
      <dgm:prSet/>
      <dgm:spPr/>
      <dgm:t>
        <a:bodyPr/>
        <a:lstStyle/>
        <a:p>
          <a:r>
            <a:rPr lang="tr-TR"/>
            <a:t>- Tespit edilen zarar, ilgililerden (kamu görevlisi) rücu edilerek tahsil edilir.</a:t>
          </a:r>
          <a:endParaRPr lang="en-US"/>
        </a:p>
      </dgm:t>
    </dgm:pt>
    <dgm:pt modelId="{0EE34020-7A62-4CFD-A7E2-7BDF4A885510}" type="parTrans" cxnId="{0F6FA70F-6D1F-4FB0-9AA8-A7F44A699A13}">
      <dgm:prSet/>
      <dgm:spPr/>
      <dgm:t>
        <a:bodyPr/>
        <a:lstStyle/>
        <a:p>
          <a:endParaRPr lang="en-US"/>
        </a:p>
      </dgm:t>
    </dgm:pt>
    <dgm:pt modelId="{E03D67A9-32C1-4E14-9143-C78E8896D16F}" type="sibTrans" cxnId="{0F6FA70F-6D1F-4FB0-9AA8-A7F44A699A13}">
      <dgm:prSet/>
      <dgm:spPr/>
      <dgm:t>
        <a:bodyPr/>
        <a:lstStyle/>
        <a:p>
          <a:endParaRPr lang="en-US"/>
        </a:p>
      </dgm:t>
    </dgm:pt>
    <dgm:pt modelId="{FD21558D-40C1-5D40-9078-6123DC2DC590}" type="pres">
      <dgm:prSet presAssocID="{C5D781DF-B985-4FA1-BE8A-5F3FA72BCD0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B04E5C8-B10E-A24A-B8FB-6A7180CAC2FD}" type="pres">
      <dgm:prSet presAssocID="{B3EE74B7-1D90-43CF-AFB0-5CFD5172389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2EF9F6F-E1EA-D14D-9606-FE9BE9A90376}" type="pres">
      <dgm:prSet presAssocID="{3A395330-BC58-40DC-8C99-8DFC90C0F90C}" presName="spacer" presStyleCnt="0"/>
      <dgm:spPr/>
    </dgm:pt>
    <dgm:pt modelId="{23218789-3B20-4F4C-82CE-80A17BCBA2C4}" type="pres">
      <dgm:prSet presAssocID="{41E9A004-1829-40F0-8927-2C7F5787AA4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FE3631B-21A6-DD48-8F45-FE851B89EC25}" type="pres">
      <dgm:prSet presAssocID="{EE456AFD-0318-49A8-81A2-F56D8A07C476}" presName="spacer" presStyleCnt="0"/>
      <dgm:spPr/>
    </dgm:pt>
    <dgm:pt modelId="{B1559A66-744C-4848-B97A-A06DC6BB07D4}" type="pres">
      <dgm:prSet presAssocID="{FD1DAD68-E4B2-4E8C-9B2D-9174568FF7A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0F59C9C-5638-EC4A-B0D6-A627EB6AAA58}" type="presOf" srcId="{41E9A004-1829-40F0-8927-2C7F5787AA48}" destId="{23218789-3B20-4F4C-82CE-80A17BCBA2C4}" srcOrd="0" destOrd="0" presId="urn:microsoft.com/office/officeart/2005/8/layout/vList2"/>
    <dgm:cxn modelId="{9C419290-8108-4E4B-8647-9CACEE0FCF36}" type="presOf" srcId="{FD1DAD68-E4B2-4E8C-9B2D-9174568FF7A9}" destId="{B1559A66-744C-4848-B97A-A06DC6BB07D4}" srcOrd="0" destOrd="0" presId="urn:microsoft.com/office/officeart/2005/8/layout/vList2"/>
    <dgm:cxn modelId="{8D2553FA-5C5F-4A37-86D7-3311089D0A34}" srcId="{C5D781DF-B985-4FA1-BE8A-5F3FA72BCD0C}" destId="{41E9A004-1829-40F0-8927-2C7F5787AA48}" srcOrd="1" destOrd="0" parTransId="{AB0C5FC3-3DCC-4EF8-9E84-904C7B9B8BA5}" sibTransId="{EE456AFD-0318-49A8-81A2-F56D8A07C476}"/>
    <dgm:cxn modelId="{CDC140A9-8C7A-A648-A268-3425B4A1495D}" type="presOf" srcId="{B3EE74B7-1D90-43CF-AFB0-5CFD51723897}" destId="{8B04E5C8-B10E-A24A-B8FB-6A7180CAC2FD}" srcOrd="0" destOrd="0" presId="urn:microsoft.com/office/officeart/2005/8/layout/vList2"/>
    <dgm:cxn modelId="{C4BA961A-E525-4A6D-82C3-298AAB1211F2}" srcId="{C5D781DF-B985-4FA1-BE8A-5F3FA72BCD0C}" destId="{B3EE74B7-1D90-43CF-AFB0-5CFD51723897}" srcOrd="0" destOrd="0" parTransId="{E5B92367-7F9C-4CA4-BDD6-2BA09245B609}" sibTransId="{3A395330-BC58-40DC-8C99-8DFC90C0F90C}"/>
    <dgm:cxn modelId="{EBE01BEC-A7C9-9C40-B2C3-90993165CAAA}" type="presOf" srcId="{C5D781DF-B985-4FA1-BE8A-5F3FA72BCD0C}" destId="{FD21558D-40C1-5D40-9078-6123DC2DC590}" srcOrd="0" destOrd="0" presId="urn:microsoft.com/office/officeart/2005/8/layout/vList2"/>
    <dgm:cxn modelId="{0F6FA70F-6D1F-4FB0-9AA8-A7F44A699A13}" srcId="{C5D781DF-B985-4FA1-BE8A-5F3FA72BCD0C}" destId="{FD1DAD68-E4B2-4E8C-9B2D-9174568FF7A9}" srcOrd="2" destOrd="0" parTransId="{0EE34020-7A62-4CFD-A7E2-7BDF4A885510}" sibTransId="{E03D67A9-32C1-4E14-9143-C78E8896D16F}"/>
    <dgm:cxn modelId="{5F870886-95D1-3B4A-855B-D1A30CBE43E1}" type="presParOf" srcId="{FD21558D-40C1-5D40-9078-6123DC2DC590}" destId="{8B04E5C8-B10E-A24A-B8FB-6A7180CAC2FD}" srcOrd="0" destOrd="0" presId="urn:microsoft.com/office/officeart/2005/8/layout/vList2"/>
    <dgm:cxn modelId="{40CB0462-B2D8-3E45-9165-D549B0ADB07B}" type="presParOf" srcId="{FD21558D-40C1-5D40-9078-6123DC2DC590}" destId="{A2EF9F6F-E1EA-D14D-9606-FE9BE9A90376}" srcOrd="1" destOrd="0" presId="urn:microsoft.com/office/officeart/2005/8/layout/vList2"/>
    <dgm:cxn modelId="{CA640A8B-D70B-6F42-AE28-4917307FDDD9}" type="presParOf" srcId="{FD21558D-40C1-5D40-9078-6123DC2DC590}" destId="{23218789-3B20-4F4C-82CE-80A17BCBA2C4}" srcOrd="2" destOrd="0" presId="urn:microsoft.com/office/officeart/2005/8/layout/vList2"/>
    <dgm:cxn modelId="{9EC20466-9B0C-D742-940E-7587176AB86F}" type="presParOf" srcId="{FD21558D-40C1-5D40-9078-6123DC2DC590}" destId="{CFE3631B-21A6-DD48-8F45-FE851B89EC25}" srcOrd="3" destOrd="0" presId="urn:microsoft.com/office/officeart/2005/8/layout/vList2"/>
    <dgm:cxn modelId="{39473CE7-43DA-754E-8FE4-13457691DFAB}" type="presParOf" srcId="{FD21558D-40C1-5D40-9078-6123DC2DC590}" destId="{B1559A66-744C-4848-B97A-A06DC6BB07D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164A5EC-7EFD-4503-952E-625144D2855C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A4081F1-AB40-4A5D-9B08-68FE684E74AF}">
      <dgm:prSet/>
      <dgm:spPr/>
      <dgm:t>
        <a:bodyPr/>
        <a:lstStyle/>
        <a:p>
          <a:r>
            <a:rPr lang="tr-TR"/>
            <a:t>- Zarar, oluştuğu tarihten itibaren hesaplanacak kanuni faiziyle birlikte tahsil edilir.</a:t>
          </a:r>
          <a:br>
            <a:rPr lang="tr-TR"/>
          </a:br>
          <a:endParaRPr lang="en-US"/>
        </a:p>
      </dgm:t>
    </dgm:pt>
    <dgm:pt modelId="{A514ED5B-E3A0-44F7-8227-7797F4541212}" type="parTrans" cxnId="{AFD74CA6-A3DF-4597-9C63-29A4F78DEB15}">
      <dgm:prSet/>
      <dgm:spPr/>
      <dgm:t>
        <a:bodyPr/>
        <a:lstStyle/>
        <a:p>
          <a:endParaRPr lang="en-US"/>
        </a:p>
      </dgm:t>
    </dgm:pt>
    <dgm:pt modelId="{E89E7239-C55C-49DC-95EA-35A37E1766EE}" type="sibTrans" cxnId="{AFD74CA6-A3DF-4597-9C63-29A4F78DEB15}">
      <dgm:prSet/>
      <dgm:spPr/>
      <dgm:t>
        <a:bodyPr/>
        <a:lstStyle/>
        <a:p>
          <a:endParaRPr lang="en-US"/>
        </a:p>
      </dgm:t>
    </dgm:pt>
    <dgm:pt modelId="{267F80EA-23D6-4260-B804-B7F051388D90}">
      <dgm:prSet/>
      <dgm:spPr/>
      <dgm:t>
        <a:bodyPr/>
        <a:lstStyle/>
        <a:p>
          <a:r>
            <a:rPr lang="tr-TR"/>
            <a:t>- Zamanaşımı: Kamu zararının meydana geldiği yılı takip eden yılbaşından itibaren 10 yıldır.</a:t>
          </a:r>
          <a:br>
            <a:rPr lang="tr-TR"/>
          </a:br>
          <a:endParaRPr lang="en-US"/>
        </a:p>
      </dgm:t>
    </dgm:pt>
    <dgm:pt modelId="{48571FF3-7EB7-4573-8F80-798B6C862027}" type="parTrans" cxnId="{619707C9-6EA9-42BA-9956-D1A3486BD0FD}">
      <dgm:prSet/>
      <dgm:spPr/>
      <dgm:t>
        <a:bodyPr/>
        <a:lstStyle/>
        <a:p>
          <a:endParaRPr lang="en-US"/>
        </a:p>
      </dgm:t>
    </dgm:pt>
    <dgm:pt modelId="{415A5408-0DD6-4DFB-A7E8-51A1D91413EF}" type="sibTrans" cxnId="{619707C9-6EA9-42BA-9956-D1A3486BD0FD}">
      <dgm:prSet/>
      <dgm:spPr/>
      <dgm:t>
        <a:bodyPr/>
        <a:lstStyle/>
        <a:p>
          <a:endParaRPr lang="en-US"/>
        </a:p>
      </dgm:t>
    </dgm:pt>
    <dgm:pt modelId="{06045A3F-6243-442B-9CF3-DF6CE633A069}">
      <dgm:prSet/>
      <dgm:spPr/>
      <dgm:t>
        <a:bodyPr/>
        <a:lstStyle/>
        <a:p>
          <a:r>
            <a:rPr lang="tr-TR"/>
            <a:t>- Yargı kararları doğrultusunda tahsilat süreçleri takip edilir.</a:t>
          </a:r>
          <a:endParaRPr lang="en-US"/>
        </a:p>
      </dgm:t>
    </dgm:pt>
    <dgm:pt modelId="{F229CEEA-C974-4E3A-93DF-8DD360AF93CA}" type="parTrans" cxnId="{DFB478CA-1751-4F96-BEB2-4ED1A95A8480}">
      <dgm:prSet/>
      <dgm:spPr/>
      <dgm:t>
        <a:bodyPr/>
        <a:lstStyle/>
        <a:p>
          <a:endParaRPr lang="en-US"/>
        </a:p>
      </dgm:t>
    </dgm:pt>
    <dgm:pt modelId="{2AE0B35F-B6A9-44FA-8935-49BA3EC0938B}" type="sibTrans" cxnId="{DFB478CA-1751-4F96-BEB2-4ED1A95A8480}">
      <dgm:prSet/>
      <dgm:spPr/>
      <dgm:t>
        <a:bodyPr/>
        <a:lstStyle/>
        <a:p>
          <a:endParaRPr lang="en-US"/>
        </a:p>
      </dgm:t>
    </dgm:pt>
    <dgm:pt modelId="{6BF9BEF0-8F1B-E149-9538-AB4FC42131A8}" type="pres">
      <dgm:prSet presAssocID="{8164A5EC-7EFD-4503-952E-625144D2855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C9E49B1-0E03-B643-9551-6A9F4562CBB7}" type="pres">
      <dgm:prSet presAssocID="{5A4081F1-AB40-4A5D-9B08-68FE684E74AF}" presName="linNode" presStyleCnt="0"/>
      <dgm:spPr/>
    </dgm:pt>
    <dgm:pt modelId="{3EE0F5BD-011A-BD4C-8CD1-60D490BFD787}" type="pres">
      <dgm:prSet presAssocID="{5A4081F1-AB40-4A5D-9B08-68FE684E74A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B9A8EA8-39E3-5043-9728-C92B4EA8D4A4}" type="pres">
      <dgm:prSet presAssocID="{E89E7239-C55C-49DC-95EA-35A37E1766EE}" presName="sp" presStyleCnt="0"/>
      <dgm:spPr/>
    </dgm:pt>
    <dgm:pt modelId="{EC1F0E5B-EED3-B34E-AF68-603AD11DFAEA}" type="pres">
      <dgm:prSet presAssocID="{267F80EA-23D6-4260-B804-B7F051388D90}" presName="linNode" presStyleCnt="0"/>
      <dgm:spPr/>
    </dgm:pt>
    <dgm:pt modelId="{3727F558-5934-184A-BA08-6710C4156655}" type="pres">
      <dgm:prSet presAssocID="{267F80EA-23D6-4260-B804-B7F051388D9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BC14660-F3A2-3B45-8291-2134CDAA0F34}" type="pres">
      <dgm:prSet presAssocID="{415A5408-0DD6-4DFB-A7E8-51A1D91413EF}" presName="sp" presStyleCnt="0"/>
      <dgm:spPr/>
    </dgm:pt>
    <dgm:pt modelId="{6B44D465-C004-2645-8EBA-59516B69040F}" type="pres">
      <dgm:prSet presAssocID="{06045A3F-6243-442B-9CF3-DF6CE633A069}" presName="linNode" presStyleCnt="0"/>
      <dgm:spPr/>
    </dgm:pt>
    <dgm:pt modelId="{19EDB513-99F5-5B48-9A89-1796FF63A2A8}" type="pres">
      <dgm:prSet presAssocID="{06045A3F-6243-442B-9CF3-DF6CE633A069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FB478CA-1751-4F96-BEB2-4ED1A95A8480}" srcId="{8164A5EC-7EFD-4503-952E-625144D2855C}" destId="{06045A3F-6243-442B-9CF3-DF6CE633A069}" srcOrd="2" destOrd="0" parTransId="{F229CEEA-C974-4E3A-93DF-8DD360AF93CA}" sibTransId="{2AE0B35F-B6A9-44FA-8935-49BA3EC0938B}"/>
    <dgm:cxn modelId="{EC3C0961-909E-6840-9935-5D9370B84F0E}" type="presOf" srcId="{06045A3F-6243-442B-9CF3-DF6CE633A069}" destId="{19EDB513-99F5-5B48-9A89-1796FF63A2A8}" srcOrd="0" destOrd="0" presId="urn:microsoft.com/office/officeart/2005/8/layout/vList5"/>
    <dgm:cxn modelId="{299A0F3E-695B-2F42-B421-20DFDF2942C0}" type="presOf" srcId="{5A4081F1-AB40-4A5D-9B08-68FE684E74AF}" destId="{3EE0F5BD-011A-BD4C-8CD1-60D490BFD787}" srcOrd="0" destOrd="0" presId="urn:microsoft.com/office/officeart/2005/8/layout/vList5"/>
    <dgm:cxn modelId="{AFD74CA6-A3DF-4597-9C63-29A4F78DEB15}" srcId="{8164A5EC-7EFD-4503-952E-625144D2855C}" destId="{5A4081F1-AB40-4A5D-9B08-68FE684E74AF}" srcOrd="0" destOrd="0" parTransId="{A514ED5B-E3A0-44F7-8227-7797F4541212}" sibTransId="{E89E7239-C55C-49DC-95EA-35A37E1766EE}"/>
    <dgm:cxn modelId="{CC11FF26-17A4-344A-9DE5-AD3E7C945512}" type="presOf" srcId="{267F80EA-23D6-4260-B804-B7F051388D90}" destId="{3727F558-5934-184A-BA08-6710C4156655}" srcOrd="0" destOrd="0" presId="urn:microsoft.com/office/officeart/2005/8/layout/vList5"/>
    <dgm:cxn modelId="{619707C9-6EA9-42BA-9956-D1A3486BD0FD}" srcId="{8164A5EC-7EFD-4503-952E-625144D2855C}" destId="{267F80EA-23D6-4260-B804-B7F051388D90}" srcOrd="1" destOrd="0" parTransId="{48571FF3-7EB7-4573-8F80-798B6C862027}" sibTransId="{415A5408-0DD6-4DFB-A7E8-51A1D91413EF}"/>
    <dgm:cxn modelId="{DFF42149-0689-FF40-ABDB-4CE9954ABD81}" type="presOf" srcId="{8164A5EC-7EFD-4503-952E-625144D2855C}" destId="{6BF9BEF0-8F1B-E149-9538-AB4FC42131A8}" srcOrd="0" destOrd="0" presId="urn:microsoft.com/office/officeart/2005/8/layout/vList5"/>
    <dgm:cxn modelId="{B9A40182-4F15-0943-A3EA-9EC1CD3BAB13}" type="presParOf" srcId="{6BF9BEF0-8F1B-E149-9538-AB4FC42131A8}" destId="{3C9E49B1-0E03-B643-9551-6A9F4562CBB7}" srcOrd="0" destOrd="0" presId="urn:microsoft.com/office/officeart/2005/8/layout/vList5"/>
    <dgm:cxn modelId="{0802B5EB-AE76-FC48-AF35-4B44B5831F1D}" type="presParOf" srcId="{3C9E49B1-0E03-B643-9551-6A9F4562CBB7}" destId="{3EE0F5BD-011A-BD4C-8CD1-60D490BFD787}" srcOrd="0" destOrd="0" presId="urn:microsoft.com/office/officeart/2005/8/layout/vList5"/>
    <dgm:cxn modelId="{67E3537C-E48D-C44E-BA9E-6E55DBA4DC67}" type="presParOf" srcId="{6BF9BEF0-8F1B-E149-9538-AB4FC42131A8}" destId="{4B9A8EA8-39E3-5043-9728-C92B4EA8D4A4}" srcOrd="1" destOrd="0" presId="urn:microsoft.com/office/officeart/2005/8/layout/vList5"/>
    <dgm:cxn modelId="{A8A044DE-0C38-E146-AD88-012FDB7F15F8}" type="presParOf" srcId="{6BF9BEF0-8F1B-E149-9538-AB4FC42131A8}" destId="{EC1F0E5B-EED3-B34E-AF68-603AD11DFAEA}" srcOrd="2" destOrd="0" presId="urn:microsoft.com/office/officeart/2005/8/layout/vList5"/>
    <dgm:cxn modelId="{96AA42E3-B462-A647-9226-4BBAC8E7D094}" type="presParOf" srcId="{EC1F0E5B-EED3-B34E-AF68-603AD11DFAEA}" destId="{3727F558-5934-184A-BA08-6710C4156655}" srcOrd="0" destOrd="0" presId="urn:microsoft.com/office/officeart/2005/8/layout/vList5"/>
    <dgm:cxn modelId="{6AE1D6D1-AEA0-CA43-82A5-CE513CA1221D}" type="presParOf" srcId="{6BF9BEF0-8F1B-E149-9538-AB4FC42131A8}" destId="{DBC14660-F3A2-3B45-8291-2134CDAA0F34}" srcOrd="3" destOrd="0" presId="urn:microsoft.com/office/officeart/2005/8/layout/vList5"/>
    <dgm:cxn modelId="{6A1F3C55-0A54-E946-B64F-28FD41DB4F0A}" type="presParOf" srcId="{6BF9BEF0-8F1B-E149-9538-AB4FC42131A8}" destId="{6B44D465-C004-2645-8EBA-59516B69040F}" srcOrd="4" destOrd="0" presId="urn:microsoft.com/office/officeart/2005/8/layout/vList5"/>
    <dgm:cxn modelId="{A24A10D3-05C8-2B49-A582-AB5AF2CBB459}" type="presParOf" srcId="{6B44D465-C004-2645-8EBA-59516B69040F}" destId="{19EDB513-99F5-5B48-9A89-1796FF63A2A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B2C6AB2-C7A6-4BAC-AE77-18C560BB952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24E9AD3-32F8-473D-B3A7-4668C988F7CB}">
      <dgm:prSet/>
      <dgm:spPr/>
      <dgm:t>
        <a:bodyPr/>
        <a:lstStyle/>
        <a:p>
          <a:r>
            <a:rPr lang="tr-TR"/>
            <a:t>- Amaç: Kaynakların etkili yönetimi, varlıkların korunması, mali bilgilerin güvenilirliği.</a:t>
          </a:r>
          <a:br>
            <a:rPr lang="tr-TR"/>
          </a:br>
          <a:endParaRPr lang="en-US"/>
        </a:p>
      </dgm:t>
    </dgm:pt>
    <dgm:pt modelId="{D3DA62B8-0B04-4568-B1D2-3FF96832CCA5}" type="parTrans" cxnId="{6235ED5E-EFD0-4C02-912A-F63810631BCD}">
      <dgm:prSet/>
      <dgm:spPr/>
      <dgm:t>
        <a:bodyPr/>
        <a:lstStyle/>
        <a:p>
          <a:endParaRPr lang="en-US"/>
        </a:p>
      </dgm:t>
    </dgm:pt>
    <dgm:pt modelId="{20D600C0-BDAB-4886-86BF-A79BE3106820}" type="sibTrans" cxnId="{6235ED5E-EFD0-4C02-912A-F63810631BCD}">
      <dgm:prSet/>
      <dgm:spPr/>
      <dgm:t>
        <a:bodyPr/>
        <a:lstStyle/>
        <a:p>
          <a:endParaRPr lang="en-US"/>
        </a:p>
      </dgm:t>
    </dgm:pt>
    <dgm:pt modelId="{A07B9117-FCF4-4B5D-BC38-3A4BAB6AD41F}">
      <dgm:prSet/>
      <dgm:spPr/>
      <dgm:t>
        <a:bodyPr/>
        <a:lstStyle/>
        <a:p>
          <a:r>
            <a:rPr lang="tr-TR"/>
            <a:t>- Kapsam: Mali kontrol, organizasyon yapısı, iş akış süreçleri ve iç denetim.</a:t>
          </a:r>
          <a:br>
            <a:rPr lang="tr-TR"/>
          </a:br>
          <a:endParaRPr lang="en-US"/>
        </a:p>
      </dgm:t>
    </dgm:pt>
    <dgm:pt modelId="{513C3BB0-D101-4621-B5F1-DF1DBA51218B}" type="parTrans" cxnId="{281F03B2-EA3B-4744-8D4A-980EC1A27591}">
      <dgm:prSet/>
      <dgm:spPr/>
      <dgm:t>
        <a:bodyPr/>
        <a:lstStyle/>
        <a:p>
          <a:endParaRPr lang="en-US"/>
        </a:p>
      </dgm:t>
    </dgm:pt>
    <dgm:pt modelId="{A70A2960-BFA8-431B-9D66-C3DA0735B860}" type="sibTrans" cxnId="{281F03B2-EA3B-4744-8D4A-980EC1A27591}">
      <dgm:prSet/>
      <dgm:spPr/>
      <dgm:t>
        <a:bodyPr/>
        <a:lstStyle/>
        <a:p>
          <a:endParaRPr lang="en-US"/>
        </a:p>
      </dgm:t>
    </dgm:pt>
    <dgm:pt modelId="{04643FE3-34E5-4951-9143-656AAAE74ADE}">
      <dgm:prSet/>
      <dgm:spPr/>
      <dgm:t>
        <a:bodyPr/>
        <a:lstStyle/>
        <a:p>
          <a:r>
            <a:rPr lang="tr-TR"/>
            <a:t>- Üst yöneticiler sistemin kurulmasından ve gözetiminden sorumludur.</a:t>
          </a:r>
          <a:endParaRPr lang="en-US"/>
        </a:p>
      </dgm:t>
    </dgm:pt>
    <dgm:pt modelId="{DD9CC973-BD7F-4991-ABCF-A2BC7E86F73C}" type="parTrans" cxnId="{3403713A-9BAD-41BE-8634-1E3EDD1D6ED2}">
      <dgm:prSet/>
      <dgm:spPr/>
      <dgm:t>
        <a:bodyPr/>
        <a:lstStyle/>
        <a:p>
          <a:endParaRPr lang="en-US"/>
        </a:p>
      </dgm:t>
    </dgm:pt>
    <dgm:pt modelId="{1B703C4D-3AF2-48EE-8E0D-84C3EDDD0E2F}" type="sibTrans" cxnId="{3403713A-9BAD-41BE-8634-1E3EDD1D6ED2}">
      <dgm:prSet/>
      <dgm:spPr/>
      <dgm:t>
        <a:bodyPr/>
        <a:lstStyle/>
        <a:p>
          <a:endParaRPr lang="en-US"/>
        </a:p>
      </dgm:t>
    </dgm:pt>
    <dgm:pt modelId="{5E1552E3-FC67-4B13-BB5B-F244F1469082}" type="pres">
      <dgm:prSet presAssocID="{4B2C6AB2-C7A6-4BAC-AE77-18C560BB9524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68C7CA7-F2AE-4038-9034-728668C251AF}" type="pres">
      <dgm:prSet presAssocID="{324E9AD3-32F8-473D-B3A7-4668C988F7CB}" presName="compNode" presStyleCnt="0"/>
      <dgm:spPr/>
    </dgm:pt>
    <dgm:pt modelId="{D2B6FB81-9062-46F7-9A9F-6042EE548B43}" type="pres">
      <dgm:prSet presAssocID="{324E9AD3-32F8-473D-B3A7-4668C988F7CB}" presName="bgRect" presStyleLbl="bgShp" presStyleIdx="0" presStyleCnt="3"/>
      <dgm:spPr/>
    </dgm:pt>
    <dgm:pt modelId="{479D3B73-F0EE-41F3-B442-D82372819FB3}" type="pres">
      <dgm:prSet presAssocID="{324E9AD3-32F8-473D-B3A7-4668C988F7C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def merkezi"/>
        </a:ext>
      </dgm:extLst>
    </dgm:pt>
    <dgm:pt modelId="{FC91169E-6123-4ED3-847C-3D6A4DAC4B6B}" type="pres">
      <dgm:prSet presAssocID="{324E9AD3-32F8-473D-B3A7-4668C988F7CB}" presName="spaceRect" presStyleCnt="0"/>
      <dgm:spPr/>
    </dgm:pt>
    <dgm:pt modelId="{C6540217-985E-4832-B420-11C0E1064818}" type="pres">
      <dgm:prSet presAssocID="{324E9AD3-32F8-473D-B3A7-4668C988F7CB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B07863C7-1624-4786-BF86-5BEBE5254CEF}" type="pres">
      <dgm:prSet presAssocID="{20D600C0-BDAB-4886-86BF-A79BE3106820}" presName="sibTrans" presStyleCnt="0"/>
      <dgm:spPr/>
    </dgm:pt>
    <dgm:pt modelId="{92B2BE66-328A-4C54-BB53-EDED0852747D}" type="pres">
      <dgm:prSet presAssocID="{A07B9117-FCF4-4B5D-BC38-3A4BAB6AD41F}" presName="compNode" presStyleCnt="0"/>
      <dgm:spPr/>
    </dgm:pt>
    <dgm:pt modelId="{4DA36B1D-A1E4-49DA-8344-3B9314AD2F9D}" type="pres">
      <dgm:prSet presAssocID="{A07B9117-FCF4-4B5D-BC38-3A4BAB6AD41F}" presName="bgRect" presStyleLbl="bgShp" presStyleIdx="1" presStyleCnt="3"/>
      <dgm:spPr/>
    </dgm:pt>
    <dgm:pt modelId="{72103E8F-7855-45BB-98DD-87FDC8536F64}" type="pres">
      <dgm:prSet presAssocID="{A07B9117-FCF4-4B5D-BC38-3A4BAB6AD41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yerarşi"/>
        </a:ext>
      </dgm:extLst>
    </dgm:pt>
    <dgm:pt modelId="{B7452220-65E3-4B32-8FE9-26F8842C725D}" type="pres">
      <dgm:prSet presAssocID="{A07B9117-FCF4-4B5D-BC38-3A4BAB6AD41F}" presName="spaceRect" presStyleCnt="0"/>
      <dgm:spPr/>
    </dgm:pt>
    <dgm:pt modelId="{DF3B2AE1-3176-4CDD-8373-D0AEFBE1E61F}" type="pres">
      <dgm:prSet presAssocID="{A07B9117-FCF4-4B5D-BC38-3A4BAB6AD41F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475CC4B6-47E7-4603-822D-7120D4B3B541}" type="pres">
      <dgm:prSet presAssocID="{A70A2960-BFA8-431B-9D66-C3DA0735B860}" presName="sibTrans" presStyleCnt="0"/>
      <dgm:spPr/>
    </dgm:pt>
    <dgm:pt modelId="{F3B4BF68-73D3-4B18-B7ED-D8B2C0A44438}" type="pres">
      <dgm:prSet presAssocID="{04643FE3-34E5-4951-9143-656AAAE74ADE}" presName="compNode" presStyleCnt="0"/>
      <dgm:spPr/>
    </dgm:pt>
    <dgm:pt modelId="{C171205A-53B4-4BB5-BC99-75263239EF01}" type="pres">
      <dgm:prSet presAssocID="{04643FE3-34E5-4951-9143-656AAAE74ADE}" presName="bgRect" presStyleLbl="bgShp" presStyleIdx="2" presStyleCnt="3"/>
      <dgm:spPr/>
    </dgm:pt>
    <dgm:pt modelId="{F737268E-D1BA-4103-AD50-D7E9DBAABD7C}" type="pres">
      <dgm:prSet presAssocID="{04643FE3-34E5-4951-9143-656AAAE74AD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9DCB6A8F-9C2F-4E88-9B69-FFC619525A69}" type="pres">
      <dgm:prSet presAssocID="{04643FE3-34E5-4951-9143-656AAAE74ADE}" presName="spaceRect" presStyleCnt="0"/>
      <dgm:spPr/>
    </dgm:pt>
    <dgm:pt modelId="{193D69C5-71C0-4AD0-8016-363469B62EB6}" type="pres">
      <dgm:prSet presAssocID="{04643FE3-34E5-4951-9143-656AAAE74ADE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</dgm:ptLst>
  <dgm:cxnLst>
    <dgm:cxn modelId="{DBD52FC4-2DF1-42C9-9D69-DEA4511F0D58}" type="presOf" srcId="{4B2C6AB2-C7A6-4BAC-AE77-18C560BB9524}" destId="{5E1552E3-FC67-4B13-BB5B-F244F1469082}" srcOrd="0" destOrd="0" presId="urn:microsoft.com/office/officeart/2018/2/layout/IconVerticalSolidList"/>
    <dgm:cxn modelId="{281F03B2-EA3B-4744-8D4A-980EC1A27591}" srcId="{4B2C6AB2-C7A6-4BAC-AE77-18C560BB9524}" destId="{A07B9117-FCF4-4B5D-BC38-3A4BAB6AD41F}" srcOrd="1" destOrd="0" parTransId="{513C3BB0-D101-4621-B5F1-DF1DBA51218B}" sibTransId="{A70A2960-BFA8-431B-9D66-C3DA0735B860}"/>
    <dgm:cxn modelId="{A705EE05-9998-414A-AD81-D3408F6D033F}" type="presOf" srcId="{04643FE3-34E5-4951-9143-656AAAE74ADE}" destId="{193D69C5-71C0-4AD0-8016-363469B62EB6}" srcOrd="0" destOrd="0" presId="urn:microsoft.com/office/officeart/2018/2/layout/IconVerticalSolidList"/>
    <dgm:cxn modelId="{761803ED-5DC9-4839-8FE7-5D5206EB377F}" type="presOf" srcId="{A07B9117-FCF4-4B5D-BC38-3A4BAB6AD41F}" destId="{DF3B2AE1-3176-4CDD-8373-D0AEFBE1E61F}" srcOrd="0" destOrd="0" presId="urn:microsoft.com/office/officeart/2018/2/layout/IconVerticalSolidList"/>
    <dgm:cxn modelId="{3403713A-9BAD-41BE-8634-1E3EDD1D6ED2}" srcId="{4B2C6AB2-C7A6-4BAC-AE77-18C560BB9524}" destId="{04643FE3-34E5-4951-9143-656AAAE74ADE}" srcOrd="2" destOrd="0" parTransId="{DD9CC973-BD7F-4991-ABCF-A2BC7E86F73C}" sibTransId="{1B703C4D-3AF2-48EE-8E0D-84C3EDDD0E2F}"/>
    <dgm:cxn modelId="{2E99D6AD-1F11-4BEB-A382-99B7A1499C44}" type="presOf" srcId="{324E9AD3-32F8-473D-B3A7-4668C988F7CB}" destId="{C6540217-985E-4832-B420-11C0E1064818}" srcOrd="0" destOrd="0" presId="urn:microsoft.com/office/officeart/2018/2/layout/IconVerticalSolidList"/>
    <dgm:cxn modelId="{6235ED5E-EFD0-4C02-912A-F63810631BCD}" srcId="{4B2C6AB2-C7A6-4BAC-AE77-18C560BB9524}" destId="{324E9AD3-32F8-473D-B3A7-4668C988F7CB}" srcOrd="0" destOrd="0" parTransId="{D3DA62B8-0B04-4568-B1D2-3FF96832CCA5}" sibTransId="{20D600C0-BDAB-4886-86BF-A79BE3106820}"/>
    <dgm:cxn modelId="{F44D9924-57D7-4EFF-B195-724DF266CD66}" type="presParOf" srcId="{5E1552E3-FC67-4B13-BB5B-F244F1469082}" destId="{D68C7CA7-F2AE-4038-9034-728668C251AF}" srcOrd="0" destOrd="0" presId="urn:microsoft.com/office/officeart/2018/2/layout/IconVerticalSolidList"/>
    <dgm:cxn modelId="{E4E1C8DB-C730-4F66-A306-A4978447639C}" type="presParOf" srcId="{D68C7CA7-F2AE-4038-9034-728668C251AF}" destId="{D2B6FB81-9062-46F7-9A9F-6042EE548B43}" srcOrd="0" destOrd="0" presId="urn:microsoft.com/office/officeart/2018/2/layout/IconVerticalSolidList"/>
    <dgm:cxn modelId="{29ECD020-4784-46D6-B6C9-4EC74DFF3428}" type="presParOf" srcId="{D68C7CA7-F2AE-4038-9034-728668C251AF}" destId="{479D3B73-F0EE-41F3-B442-D82372819FB3}" srcOrd="1" destOrd="0" presId="urn:microsoft.com/office/officeart/2018/2/layout/IconVerticalSolidList"/>
    <dgm:cxn modelId="{2808810C-08DA-4F2C-8C88-B2FEF0330CF7}" type="presParOf" srcId="{D68C7CA7-F2AE-4038-9034-728668C251AF}" destId="{FC91169E-6123-4ED3-847C-3D6A4DAC4B6B}" srcOrd="2" destOrd="0" presId="urn:microsoft.com/office/officeart/2018/2/layout/IconVerticalSolidList"/>
    <dgm:cxn modelId="{295D5315-F75A-4881-87FE-1A36DAF9DEE9}" type="presParOf" srcId="{D68C7CA7-F2AE-4038-9034-728668C251AF}" destId="{C6540217-985E-4832-B420-11C0E1064818}" srcOrd="3" destOrd="0" presId="urn:microsoft.com/office/officeart/2018/2/layout/IconVerticalSolidList"/>
    <dgm:cxn modelId="{E7857A46-90E1-4149-9805-CADDB8F0E9FB}" type="presParOf" srcId="{5E1552E3-FC67-4B13-BB5B-F244F1469082}" destId="{B07863C7-1624-4786-BF86-5BEBE5254CEF}" srcOrd="1" destOrd="0" presId="urn:microsoft.com/office/officeart/2018/2/layout/IconVerticalSolidList"/>
    <dgm:cxn modelId="{9EC3ECAB-F065-4CCA-8B2C-D3D466D3AB39}" type="presParOf" srcId="{5E1552E3-FC67-4B13-BB5B-F244F1469082}" destId="{92B2BE66-328A-4C54-BB53-EDED0852747D}" srcOrd="2" destOrd="0" presId="urn:microsoft.com/office/officeart/2018/2/layout/IconVerticalSolidList"/>
    <dgm:cxn modelId="{56E4A8D3-2C40-4EE5-BFB2-6D40D3D23925}" type="presParOf" srcId="{92B2BE66-328A-4C54-BB53-EDED0852747D}" destId="{4DA36B1D-A1E4-49DA-8344-3B9314AD2F9D}" srcOrd="0" destOrd="0" presId="urn:microsoft.com/office/officeart/2018/2/layout/IconVerticalSolidList"/>
    <dgm:cxn modelId="{B6E3E780-90CA-4D7E-8075-B94ED171A459}" type="presParOf" srcId="{92B2BE66-328A-4C54-BB53-EDED0852747D}" destId="{72103E8F-7855-45BB-98DD-87FDC8536F64}" srcOrd="1" destOrd="0" presId="urn:microsoft.com/office/officeart/2018/2/layout/IconVerticalSolidList"/>
    <dgm:cxn modelId="{2CD4BBED-3B00-462E-B476-F7A6392A1268}" type="presParOf" srcId="{92B2BE66-328A-4C54-BB53-EDED0852747D}" destId="{B7452220-65E3-4B32-8FE9-26F8842C725D}" srcOrd="2" destOrd="0" presId="urn:microsoft.com/office/officeart/2018/2/layout/IconVerticalSolidList"/>
    <dgm:cxn modelId="{1BB442E9-AC45-44DA-B979-934B314685CB}" type="presParOf" srcId="{92B2BE66-328A-4C54-BB53-EDED0852747D}" destId="{DF3B2AE1-3176-4CDD-8373-D0AEFBE1E61F}" srcOrd="3" destOrd="0" presId="urn:microsoft.com/office/officeart/2018/2/layout/IconVerticalSolidList"/>
    <dgm:cxn modelId="{B71F2889-2F52-4EFA-8AB4-3CCC01EEA0C2}" type="presParOf" srcId="{5E1552E3-FC67-4B13-BB5B-F244F1469082}" destId="{475CC4B6-47E7-4603-822D-7120D4B3B541}" srcOrd="3" destOrd="0" presId="urn:microsoft.com/office/officeart/2018/2/layout/IconVerticalSolidList"/>
    <dgm:cxn modelId="{6FD778C3-8AB2-452E-A983-0BEF79BC14B3}" type="presParOf" srcId="{5E1552E3-FC67-4B13-BB5B-F244F1469082}" destId="{F3B4BF68-73D3-4B18-B7ED-D8B2C0A44438}" srcOrd="4" destOrd="0" presId="urn:microsoft.com/office/officeart/2018/2/layout/IconVerticalSolidList"/>
    <dgm:cxn modelId="{35E2600C-A509-42B3-BF5F-155F7CFB1D6A}" type="presParOf" srcId="{F3B4BF68-73D3-4B18-B7ED-D8B2C0A44438}" destId="{C171205A-53B4-4BB5-BC99-75263239EF01}" srcOrd="0" destOrd="0" presId="urn:microsoft.com/office/officeart/2018/2/layout/IconVerticalSolidList"/>
    <dgm:cxn modelId="{6D679BDD-78E8-4FCE-B4A9-10B9B92E003F}" type="presParOf" srcId="{F3B4BF68-73D3-4B18-B7ED-D8B2C0A44438}" destId="{F737268E-D1BA-4103-AD50-D7E9DBAABD7C}" srcOrd="1" destOrd="0" presId="urn:microsoft.com/office/officeart/2018/2/layout/IconVerticalSolidList"/>
    <dgm:cxn modelId="{03EA820F-A9B3-480E-A5E0-356EBADC0BA1}" type="presParOf" srcId="{F3B4BF68-73D3-4B18-B7ED-D8B2C0A44438}" destId="{9DCB6A8F-9C2F-4E88-9B69-FFC619525A69}" srcOrd="2" destOrd="0" presId="urn:microsoft.com/office/officeart/2018/2/layout/IconVerticalSolidList"/>
    <dgm:cxn modelId="{34D77F61-A4B1-4886-8CF4-365757298E46}" type="presParOf" srcId="{F3B4BF68-73D3-4B18-B7ED-D8B2C0A44438}" destId="{193D69C5-71C0-4AD0-8016-363469B62EB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16BC68A-38E5-4EBC-BEB5-62773527BEA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4CCF7E8-7499-4025-B83D-CD8C596C7C02}">
      <dgm:prSet/>
      <dgm:spPr/>
      <dgm:t>
        <a:bodyPr/>
        <a:lstStyle/>
        <a:p>
          <a:r>
            <a:rPr lang="tr-TR"/>
            <a:t>- Harcama birimlerinde ve mali hizmetler biriminde yapılan kontroldür.</a:t>
          </a:r>
          <a:br>
            <a:rPr lang="tr-TR"/>
          </a:br>
          <a:endParaRPr lang="en-US"/>
        </a:p>
      </dgm:t>
    </dgm:pt>
    <dgm:pt modelId="{B0A83A94-3BB1-470B-859D-45FAD9266BE6}" type="parTrans" cxnId="{955270BB-B2F1-47EE-82EE-D1AD1ECBC14E}">
      <dgm:prSet/>
      <dgm:spPr/>
      <dgm:t>
        <a:bodyPr/>
        <a:lstStyle/>
        <a:p>
          <a:endParaRPr lang="en-US"/>
        </a:p>
      </dgm:t>
    </dgm:pt>
    <dgm:pt modelId="{92BB214A-BBC6-49BA-9FE6-E1C0296CFD1B}" type="sibTrans" cxnId="{955270BB-B2F1-47EE-82EE-D1AD1ECBC14E}">
      <dgm:prSet/>
      <dgm:spPr/>
      <dgm:t>
        <a:bodyPr/>
        <a:lstStyle/>
        <a:p>
          <a:endParaRPr lang="en-US"/>
        </a:p>
      </dgm:t>
    </dgm:pt>
    <dgm:pt modelId="{19152D7C-7DC2-48AB-8AF7-9D8426FC7DA8}">
      <dgm:prSet/>
      <dgm:spPr/>
      <dgm:t>
        <a:bodyPr/>
        <a:lstStyle/>
        <a:p>
          <a:r>
            <a:rPr lang="tr-TR"/>
            <a:t>- İşlemlerin bütçeye, mevzuata ve ödenek durumuna uygunluğu denetlenir.</a:t>
          </a:r>
          <a:br>
            <a:rPr lang="tr-TR"/>
          </a:br>
          <a:endParaRPr lang="en-US"/>
        </a:p>
      </dgm:t>
    </dgm:pt>
    <dgm:pt modelId="{FC5996BF-D698-4B65-AE92-57E251D9DABC}" type="parTrans" cxnId="{8E25563B-2275-434E-847B-5E30473B1379}">
      <dgm:prSet/>
      <dgm:spPr/>
      <dgm:t>
        <a:bodyPr/>
        <a:lstStyle/>
        <a:p>
          <a:endParaRPr lang="en-US"/>
        </a:p>
      </dgm:t>
    </dgm:pt>
    <dgm:pt modelId="{D6C9EF61-B740-4205-BCD9-BAB5E5BEC48C}" type="sibTrans" cxnId="{8E25563B-2275-434E-847B-5E30473B1379}">
      <dgm:prSet/>
      <dgm:spPr/>
      <dgm:t>
        <a:bodyPr/>
        <a:lstStyle/>
        <a:p>
          <a:endParaRPr lang="en-US"/>
        </a:p>
      </dgm:t>
    </dgm:pt>
    <dgm:pt modelId="{4A2FEF58-42C8-4739-9CBF-DFB3EF1AB31E}">
      <dgm:prSet/>
      <dgm:spPr/>
      <dgm:t>
        <a:bodyPr/>
        <a:lstStyle/>
        <a:p>
          <a:r>
            <a:rPr lang="tr-TR"/>
            <a:t>- Ön mali kontrol, idari bir denetimdir ve harcama yetkisini kısıtlamaz.</a:t>
          </a:r>
          <a:endParaRPr lang="en-US"/>
        </a:p>
      </dgm:t>
    </dgm:pt>
    <dgm:pt modelId="{F0A236D2-A567-4E7B-A990-1BEDD8025D7E}" type="parTrans" cxnId="{D26DF8FA-A3A4-455E-8EC9-A840C0770B30}">
      <dgm:prSet/>
      <dgm:spPr/>
      <dgm:t>
        <a:bodyPr/>
        <a:lstStyle/>
        <a:p>
          <a:endParaRPr lang="en-US"/>
        </a:p>
      </dgm:t>
    </dgm:pt>
    <dgm:pt modelId="{1CC8C0AA-DE99-4654-9962-D8C3BFE390E1}" type="sibTrans" cxnId="{D26DF8FA-A3A4-455E-8EC9-A840C0770B30}">
      <dgm:prSet/>
      <dgm:spPr/>
      <dgm:t>
        <a:bodyPr/>
        <a:lstStyle/>
        <a:p>
          <a:endParaRPr lang="en-US"/>
        </a:p>
      </dgm:t>
    </dgm:pt>
    <dgm:pt modelId="{F24977F9-A77E-6143-90B5-153CA2429A47}" type="pres">
      <dgm:prSet presAssocID="{B16BC68A-38E5-4EBC-BEB5-62773527BE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B3EEE4A-69FD-DE4F-BA67-1B77D7483FFB}" type="pres">
      <dgm:prSet presAssocID="{84CCF7E8-7499-4025-B83D-CD8C596C7C0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B281109-74A1-294F-8D96-C0F926EF7B54}" type="pres">
      <dgm:prSet presAssocID="{92BB214A-BBC6-49BA-9FE6-E1C0296CFD1B}" presName="spacer" presStyleCnt="0"/>
      <dgm:spPr/>
    </dgm:pt>
    <dgm:pt modelId="{7BDDF49C-4A5E-7148-8455-B492A99A71F3}" type="pres">
      <dgm:prSet presAssocID="{19152D7C-7DC2-48AB-8AF7-9D8426FC7DA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293978C-83A5-CC4C-A3E1-90AFE17D789F}" type="pres">
      <dgm:prSet presAssocID="{D6C9EF61-B740-4205-BCD9-BAB5E5BEC48C}" presName="spacer" presStyleCnt="0"/>
      <dgm:spPr/>
    </dgm:pt>
    <dgm:pt modelId="{7A8ED587-97BE-9942-A5D9-6D8114752809}" type="pres">
      <dgm:prSet presAssocID="{4A2FEF58-42C8-4739-9CBF-DFB3EF1AB31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A7B3860-761C-2A4C-BE6C-67D06D134C7B}" type="presOf" srcId="{19152D7C-7DC2-48AB-8AF7-9D8426FC7DA8}" destId="{7BDDF49C-4A5E-7148-8455-B492A99A71F3}" srcOrd="0" destOrd="0" presId="urn:microsoft.com/office/officeart/2005/8/layout/vList2"/>
    <dgm:cxn modelId="{8E25563B-2275-434E-847B-5E30473B1379}" srcId="{B16BC68A-38E5-4EBC-BEB5-62773527BEA3}" destId="{19152D7C-7DC2-48AB-8AF7-9D8426FC7DA8}" srcOrd="1" destOrd="0" parTransId="{FC5996BF-D698-4B65-AE92-57E251D9DABC}" sibTransId="{D6C9EF61-B740-4205-BCD9-BAB5E5BEC48C}"/>
    <dgm:cxn modelId="{7D08A102-7FD0-BA42-9FC8-8FA6588922C5}" type="presOf" srcId="{84CCF7E8-7499-4025-B83D-CD8C596C7C02}" destId="{2B3EEE4A-69FD-DE4F-BA67-1B77D7483FFB}" srcOrd="0" destOrd="0" presId="urn:microsoft.com/office/officeart/2005/8/layout/vList2"/>
    <dgm:cxn modelId="{955270BB-B2F1-47EE-82EE-D1AD1ECBC14E}" srcId="{B16BC68A-38E5-4EBC-BEB5-62773527BEA3}" destId="{84CCF7E8-7499-4025-B83D-CD8C596C7C02}" srcOrd="0" destOrd="0" parTransId="{B0A83A94-3BB1-470B-859D-45FAD9266BE6}" sibTransId="{92BB214A-BBC6-49BA-9FE6-E1C0296CFD1B}"/>
    <dgm:cxn modelId="{D26DF8FA-A3A4-455E-8EC9-A840C0770B30}" srcId="{B16BC68A-38E5-4EBC-BEB5-62773527BEA3}" destId="{4A2FEF58-42C8-4739-9CBF-DFB3EF1AB31E}" srcOrd="2" destOrd="0" parTransId="{F0A236D2-A567-4E7B-A990-1BEDD8025D7E}" sibTransId="{1CC8C0AA-DE99-4654-9962-D8C3BFE390E1}"/>
    <dgm:cxn modelId="{0E7D6279-4EDB-8641-B7F3-F1BD2E9D2A05}" type="presOf" srcId="{B16BC68A-38E5-4EBC-BEB5-62773527BEA3}" destId="{F24977F9-A77E-6143-90B5-153CA2429A47}" srcOrd="0" destOrd="0" presId="urn:microsoft.com/office/officeart/2005/8/layout/vList2"/>
    <dgm:cxn modelId="{D809D3F2-72C8-1D40-98F3-B51FF9C04BC6}" type="presOf" srcId="{4A2FEF58-42C8-4739-9CBF-DFB3EF1AB31E}" destId="{7A8ED587-97BE-9942-A5D9-6D8114752809}" srcOrd="0" destOrd="0" presId="urn:microsoft.com/office/officeart/2005/8/layout/vList2"/>
    <dgm:cxn modelId="{E4973DFB-3A1A-154B-8364-5F27247EA66F}" type="presParOf" srcId="{F24977F9-A77E-6143-90B5-153CA2429A47}" destId="{2B3EEE4A-69FD-DE4F-BA67-1B77D7483FFB}" srcOrd="0" destOrd="0" presId="urn:microsoft.com/office/officeart/2005/8/layout/vList2"/>
    <dgm:cxn modelId="{719C3930-AE2B-684D-BF8C-D0E028CC4844}" type="presParOf" srcId="{F24977F9-A77E-6143-90B5-153CA2429A47}" destId="{9B281109-74A1-294F-8D96-C0F926EF7B54}" srcOrd="1" destOrd="0" presId="urn:microsoft.com/office/officeart/2005/8/layout/vList2"/>
    <dgm:cxn modelId="{C8B0EBA0-F802-DC46-A44C-E3C4579AC5B5}" type="presParOf" srcId="{F24977F9-A77E-6143-90B5-153CA2429A47}" destId="{7BDDF49C-4A5E-7148-8455-B492A99A71F3}" srcOrd="2" destOrd="0" presId="urn:microsoft.com/office/officeart/2005/8/layout/vList2"/>
    <dgm:cxn modelId="{FB771866-A9B9-2F40-A72E-E0D95CA41F93}" type="presParOf" srcId="{F24977F9-A77E-6143-90B5-153CA2429A47}" destId="{1293978C-83A5-CC4C-A3E1-90AFE17D789F}" srcOrd="3" destOrd="0" presId="urn:microsoft.com/office/officeart/2005/8/layout/vList2"/>
    <dgm:cxn modelId="{DA7680CE-3856-5748-AB2D-16F42F35011F}" type="presParOf" srcId="{F24977F9-A77E-6143-90B5-153CA2429A47}" destId="{7A8ED587-97BE-9942-A5D9-6D811475280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059889F-0542-4261-97B8-9C8399E1D431}" type="doc">
      <dgm:prSet loTypeId="urn:microsoft.com/office/officeart/2005/8/layout/cycle5" loCatId="cycle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4144F9B-F78D-4F9E-AAFD-6D947EE4D925}">
      <dgm:prSet/>
      <dgm:spPr/>
      <dgm:t>
        <a:bodyPr/>
        <a:lstStyle/>
        <a:p>
          <a:r>
            <a:rPr lang="tr-TR"/>
            <a:t>- İdarenin çalışmalarına değer katmak ve geliştirmek için yapılan bağımsız danışmanlık faaliyetidir.</a:t>
          </a:r>
          <a:br>
            <a:rPr lang="tr-TR"/>
          </a:br>
          <a:endParaRPr lang="en-US"/>
        </a:p>
      </dgm:t>
    </dgm:pt>
    <dgm:pt modelId="{538FCF79-E2A9-4E9A-882A-B53C9B9FB85B}" type="parTrans" cxnId="{D1969B45-D99D-45D5-BEDD-1BB3B9A999E6}">
      <dgm:prSet/>
      <dgm:spPr/>
      <dgm:t>
        <a:bodyPr/>
        <a:lstStyle/>
        <a:p>
          <a:endParaRPr lang="en-US"/>
        </a:p>
      </dgm:t>
    </dgm:pt>
    <dgm:pt modelId="{AB8F5067-5C93-4656-85D3-B48ACAE82898}" type="sibTrans" cxnId="{D1969B45-D99D-45D5-BEDD-1BB3B9A999E6}">
      <dgm:prSet/>
      <dgm:spPr/>
      <dgm:t>
        <a:bodyPr/>
        <a:lstStyle/>
        <a:p>
          <a:endParaRPr lang="en-US"/>
        </a:p>
      </dgm:t>
    </dgm:pt>
    <dgm:pt modelId="{060FC09A-0BB9-468C-98BE-02051F9DF706}">
      <dgm:prSet/>
      <dgm:spPr/>
      <dgm:t>
        <a:bodyPr/>
        <a:lstStyle/>
        <a:p>
          <a:r>
            <a:rPr lang="tr-TR"/>
            <a:t>- Risk yönetimi, kontrol ve yönetişim süreçlerini sistematik olarak değerlendirir.</a:t>
          </a:r>
          <a:br>
            <a:rPr lang="tr-TR"/>
          </a:br>
          <a:endParaRPr lang="en-US"/>
        </a:p>
      </dgm:t>
    </dgm:pt>
    <dgm:pt modelId="{B07F4C7C-4D24-4883-B229-5D20A5547D10}" type="parTrans" cxnId="{8CD78FA4-B4DF-4A25-BE94-2FC7A6D8CB87}">
      <dgm:prSet/>
      <dgm:spPr/>
      <dgm:t>
        <a:bodyPr/>
        <a:lstStyle/>
        <a:p>
          <a:endParaRPr lang="en-US"/>
        </a:p>
      </dgm:t>
    </dgm:pt>
    <dgm:pt modelId="{BF133B6A-0CD6-4EAC-AAA0-7841BB0BE01E}" type="sibTrans" cxnId="{8CD78FA4-B4DF-4A25-BE94-2FC7A6D8CB87}">
      <dgm:prSet/>
      <dgm:spPr/>
      <dgm:t>
        <a:bodyPr/>
        <a:lstStyle/>
        <a:p>
          <a:endParaRPr lang="en-US"/>
        </a:p>
      </dgm:t>
    </dgm:pt>
    <dgm:pt modelId="{BA45187C-DDCB-41F1-8710-CBD5E2B193DC}">
      <dgm:prSet/>
      <dgm:spPr/>
      <dgm:t>
        <a:bodyPr/>
        <a:lstStyle/>
        <a:p>
          <a:r>
            <a:rPr lang="tr-TR"/>
            <a:t>- İç denetçiler, doğrudan üst yöneticiye bağlıdır ve bağımsız hareket ederler.</a:t>
          </a:r>
          <a:endParaRPr lang="en-US"/>
        </a:p>
      </dgm:t>
    </dgm:pt>
    <dgm:pt modelId="{F516F4EC-580F-45A7-804A-7FBB59A8B845}" type="parTrans" cxnId="{0546CF99-24F4-4889-8B38-46B5D7E2B704}">
      <dgm:prSet/>
      <dgm:spPr/>
      <dgm:t>
        <a:bodyPr/>
        <a:lstStyle/>
        <a:p>
          <a:endParaRPr lang="en-US"/>
        </a:p>
      </dgm:t>
    </dgm:pt>
    <dgm:pt modelId="{82D3E4E1-A53E-46A2-B640-7BCA8766AB15}" type="sibTrans" cxnId="{0546CF99-24F4-4889-8B38-46B5D7E2B704}">
      <dgm:prSet/>
      <dgm:spPr/>
      <dgm:t>
        <a:bodyPr/>
        <a:lstStyle/>
        <a:p>
          <a:endParaRPr lang="en-US"/>
        </a:p>
      </dgm:t>
    </dgm:pt>
    <dgm:pt modelId="{7679E147-5282-F44A-8E1B-3972FB152F86}" type="pres">
      <dgm:prSet presAssocID="{F059889F-0542-4261-97B8-9C8399E1D43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68C2B3F-B0A4-1242-9E23-302D1123161D}" type="pres">
      <dgm:prSet presAssocID="{D4144F9B-F78D-4F9E-AAFD-6D947EE4D92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0061978-D009-9649-B969-C043B38B4627}" type="pres">
      <dgm:prSet presAssocID="{D4144F9B-F78D-4F9E-AAFD-6D947EE4D925}" presName="spNode" presStyleCnt="0"/>
      <dgm:spPr/>
    </dgm:pt>
    <dgm:pt modelId="{F50DE5C0-806B-6A4D-AD57-4BE1FC1D43EC}" type="pres">
      <dgm:prSet presAssocID="{AB8F5067-5C93-4656-85D3-B48ACAE82898}" presName="sibTrans" presStyleLbl="sibTrans1D1" presStyleIdx="0" presStyleCnt="3"/>
      <dgm:spPr/>
      <dgm:t>
        <a:bodyPr/>
        <a:lstStyle/>
        <a:p>
          <a:endParaRPr lang="tr-TR"/>
        </a:p>
      </dgm:t>
    </dgm:pt>
    <dgm:pt modelId="{D85C1C23-F734-3444-83D3-A97B440DDF4C}" type="pres">
      <dgm:prSet presAssocID="{060FC09A-0BB9-468C-98BE-02051F9DF70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92E7B9B-051B-6A4C-AD77-547A797F4D0C}" type="pres">
      <dgm:prSet presAssocID="{060FC09A-0BB9-468C-98BE-02051F9DF706}" presName="spNode" presStyleCnt="0"/>
      <dgm:spPr/>
    </dgm:pt>
    <dgm:pt modelId="{D04B26AF-C1D1-3C4D-9E1F-8D551237435A}" type="pres">
      <dgm:prSet presAssocID="{BF133B6A-0CD6-4EAC-AAA0-7841BB0BE01E}" presName="sibTrans" presStyleLbl="sibTrans1D1" presStyleIdx="1" presStyleCnt="3"/>
      <dgm:spPr/>
      <dgm:t>
        <a:bodyPr/>
        <a:lstStyle/>
        <a:p>
          <a:endParaRPr lang="tr-TR"/>
        </a:p>
      </dgm:t>
    </dgm:pt>
    <dgm:pt modelId="{898FF1DF-82DA-654D-9262-44013C0A46C0}" type="pres">
      <dgm:prSet presAssocID="{BA45187C-DDCB-41F1-8710-CBD5E2B193D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426BFD7-055F-4947-B27E-ED10A943C398}" type="pres">
      <dgm:prSet presAssocID="{BA45187C-DDCB-41F1-8710-CBD5E2B193DC}" presName="spNode" presStyleCnt="0"/>
      <dgm:spPr/>
    </dgm:pt>
    <dgm:pt modelId="{B760FAF4-C283-F440-9B35-AF02FD7680E1}" type="pres">
      <dgm:prSet presAssocID="{82D3E4E1-A53E-46A2-B640-7BCA8766AB15}" presName="sibTrans" presStyleLbl="sibTrans1D1" presStyleIdx="2" presStyleCnt="3"/>
      <dgm:spPr/>
      <dgm:t>
        <a:bodyPr/>
        <a:lstStyle/>
        <a:p>
          <a:endParaRPr lang="tr-TR"/>
        </a:p>
      </dgm:t>
    </dgm:pt>
  </dgm:ptLst>
  <dgm:cxnLst>
    <dgm:cxn modelId="{8CD78FA4-B4DF-4A25-BE94-2FC7A6D8CB87}" srcId="{F059889F-0542-4261-97B8-9C8399E1D431}" destId="{060FC09A-0BB9-468C-98BE-02051F9DF706}" srcOrd="1" destOrd="0" parTransId="{B07F4C7C-4D24-4883-B229-5D20A5547D10}" sibTransId="{BF133B6A-0CD6-4EAC-AAA0-7841BB0BE01E}"/>
    <dgm:cxn modelId="{68CB2AF3-48E3-E948-B739-E94F298C7691}" type="presOf" srcId="{BF133B6A-0CD6-4EAC-AAA0-7841BB0BE01E}" destId="{D04B26AF-C1D1-3C4D-9E1F-8D551237435A}" srcOrd="0" destOrd="0" presId="urn:microsoft.com/office/officeart/2005/8/layout/cycle5"/>
    <dgm:cxn modelId="{ED7E098B-3491-C94A-AD05-D9A98B1CB5A9}" type="presOf" srcId="{BA45187C-DDCB-41F1-8710-CBD5E2B193DC}" destId="{898FF1DF-82DA-654D-9262-44013C0A46C0}" srcOrd="0" destOrd="0" presId="urn:microsoft.com/office/officeart/2005/8/layout/cycle5"/>
    <dgm:cxn modelId="{D1969B45-D99D-45D5-BEDD-1BB3B9A999E6}" srcId="{F059889F-0542-4261-97B8-9C8399E1D431}" destId="{D4144F9B-F78D-4F9E-AAFD-6D947EE4D925}" srcOrd="0" destOrd="0" parTransId="{538FCF79-E2A9-4E9A-882A-B53C9B9FB85B}" sibTransId="{AB8F5067-5C93-4656-85D3-B48ACAE82898}"/>
    <dgm:cxn modelId="{BA943955-DB9D-314B-A617-E88A8A78360B}" type="presOf" srcId="{F059889F-0542-4261-97B8-9C8399E1D431}" destId="{7679E147-5282-F44A-8E1B-3972FB152F86}" srcOrd="0" destOrd="0" presId="urn:microsoft.com/office/officeart/2005/8/layout/cycle5"/>
    <dgm:cxn modelId="{882FED6A-8B76-1948-8359-54BFDA24DC1F}" type="presOf" srcId="{060FC09A-0BB9-468C-98BE-02051F9DF706}" destId="{D85C1C23-F734-3444-83D3-A97B440DDF4C}" srcOrd="0" destOrd="0" presId="urn:microsoft.com/office/officeart/2005/8/layout/cycle5"/>
    <dgm:cxn modelId="{0546CF99-24F4-4889-8B38-46B5D7E2B704}" srcId="{F059889F-0542-4261-97B8-9C8399E1D431}" destId="{BA45187C-DDCB-41F1-8710-CBD5E2B193DC}" srcOrd="2" destOrd="0" parTransId="{F516F4EC-580F-45A7-804A-7FBB59A8B845}" sibTransId="{82D3E4E1-A53E-46A2-B640-7BCA8766AB15}"/>
    <dgm:cxn modelId="{906A67B9-3A32-624B-9558-7340AEA150A0}" type="presOf" srcId="{82D3E4E1-A53E-46A2-B640-7BCA8766AB15}" destId="{B760FAF4-C283-F440-9B35-AF02FD7680E1}" srcOrd="0" destOrd="0" presId="urn:microsoft.com/office/officeart/2005/8/layout/cycle5"/>
    <dgm:cxn modelId="{D5C2B2A2-9A82-2446-8D7B-63561E87277A}" type="presOf" srcId="{AB8F5067-5C93-4656-85D3-B48ACAE82898}" destId="{F50DE5C0-806B-6A4D-AD57-4BE1FC1D43EC}" srcOrd="0" destOrd="0" presId="urn:microsoft.com/office/officeart/2005/8/layout/cycle5"/>
    <dgm:cxn modelId="{181CBF9F-B2EE-6445-ADA6-1ADDA2084758}" type="presOf" srcId="{D4144F9B-F78D-4F9E-AAFD-6D947EE4D925}" destId="{768C2B3F-B0A4-1242-9E23-302D1123161D}" srcOrd="0" destOrd="0" presId="urn:microsoft.com/office/officeart/2005/8/layout/cycle5"/>
    <dgm:cxn modelId="{148543E1-FCD5-FB45-91B8-9BA348008F32}" type="presParOf" srcId="{7679E147-5282-F44A-8E1B-3972FB152F86}" destId="{768C2B3F-B0A4-1242-9E23-302D1123161D}" srcOrd="0" destOrd="0" presId="urn:microsoft.com/office/officeart/2005/8/layout/cycle5"/>
    <dgm:cxn modelId="{4F7E70AD-C124-6247-846A-08791472F15E}" type="presParOf" srcId="{7679E147-5282-F44A-8E1B-3972FB152F86}" destId="{F0061978-D009-9649-B969-C043B38B4627}" srcOrd="1" destOrd="0" presId="urn:microsoft.com/office/officeart/2005/8/layout/cycle5"/>
    <dgm:cxn modelId="{249A93ED-1E57-EA45-AAAC-FE912A67FD5A}" type="presParOf" srcId="{7679E147-5282-F44A-8E1B-3972FB152F86}" destId="{F50DE5C0-806B-6A4D-AD57-4BE1FC1D43EC}" srcOrd="2" destOrd="0" presId="urn:microsoft.com/office/officeart/2005/8/layout/cycle5"/>
    <dgm:cxn modelId="{BC2237D9-3E9B-5047-B37D-E6A808B81BC0}" type="presParOf" srcId="{7679E147-5282-F44A-8E1B-3972FB152F86}" destId="{D85C1C23-F734-3444-83D3-A97B440DDF4C}" srcOrd="3" destOrd="0" presId="urn:microsoft.com/office/officeart/2005/8/layout/cycle5"/>
    <dgm:cxn modelId="{862011F8-EF3D-AB44-BE4D-A6A93742512F}" type="presParOf" srcId="{7679E147-5282-F44A-8E1B-3972FB152F86}" destId="{392E7B9B-051B-6A4C-AD77-547A797F4D0C}" srcOrd="4" destOrd="0" presId="urn:microsoft.com/office/officeart/2005/8/layout/cycle5"/>
    <dgm:cxn modelId="{845788FC-9B75-DA49-B319-A50B462D8BD4}" type="presParOf" srcId="{7679E147-5282-F44A-8E1B-3972FB152F86}" destId="{D04B26AF-C1D1-3C4D-9E1F-8D551237435A}" srcOrd="5" destOrd="0" presId="urn:microsoft.com/office/officeart/2005/8/layout/cycle5"/>
    <dgm:cxn modelId="{ECBEB2BB-6CDE-2E4F-A7B5-C96710486845}" type="presParOf" srcId="{7679E147-5282-F44A-8E1B-3972FB152F86}" destId="{898FF1DF-82DA-654D-9262-44013C0A46C0}" srcOrd="6" destOrd="0" presId="urn:microsoft.com/office/officeart/2005/8/layout/cycle5"/>
    <dgm:cxn modelId="{A573CA7D-7BB5-6248-AD66-DFEF2DC75DB5}" type="presParOf" srcId="{7679E147-5282-F44A-8E1B-3972FB152F86}" destId="{B426BFD7-055F-4947-B27E-ED10A943C398}" srcOrd="7" destOrd="0" presId="urn:microsoft.com/office/officeart/2005/8/layout/cycle5"/>
    <dgm:cxn modelId="{1EB87D9F-4952-F74B-8DC9-10C92FB9539B}" type="presParOf" srcId="{7679E147-5282-F44A-8E1B-3972FB152F86}" destId="{B760FAF4-C283-F440-9B35-AF02FD7680E1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B360BD6B-982D-4B67-8B7A-0AD90DA0938C}" type="doc">
      <dgm:prSet loTypeId="urn:microsoft.com/office/officeart/2005/8/layout/matrix2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F3E646E-C2C2-4D38-A5B2-F3BA21834A8E}">
      <dgm:prSet/>
      <dgm:spPr/>
      <dgm:t>
        <a:bodyPr/>
        <a:lstStyle/>
        <a:p>
          <a:r>
            <a:rPr lang="tr-TR"/>
            <a:t>- Nesnel risk analizleri yaparak denetim planı hazırlamak.</a:t>
          </a:r>
          <a:br>
            <a:rPr lang="tr-TR"/>
          </a:br>
          <a:endParaRPr lang="en-US"/>
        </a:p>
      </dgm:t>
    </dgm:pt>
    <dgm:pt modelId="{86200139-DE6B-4C54-A938-73D10A0818BB}" type="parTrans" cxnId="{0160726C-EA1F-44DB-B501-A3548D81BDA5}">
      <dgm:prSet/>
      <dgm:spPr/>
      <dgm:t>
        <a:bodyPr/>
        <a:lstStyle/>
        <a:p>
          <a:endParaRPr lang="en-US"/>
        </a:p>
      </dgm:t>
    </dgm:pt>
    <dgm:pt modelId="{278718E2-AE31-427C-AA2F-AB4D644D7EB6}" type="sibTrans" cxnId="{0160726C-EA1F-44DB-B501-A3548D81BDA5}">
      <dgm:prSet/>
      <dgm:spPr/>
      <dgm:t>
        <a:bodyPr/>
        <a:lstStyle/>
        <a:p>
          <a:endParaRPr lang="en-US"/>
        </a:p>
      </dgm:t>
    </dgm:pt>
    <dgm:pt modelId="{EB2AB39A-FABB-4DE6-8FE4-7BC119456DC5}">
      <dgm:prSet/>
      <dgm:spPr/>
      <dgm:t>
        <a:bodyPr/>
        <a:lstStyle/>
        <a:p>
          <a:r>
            <a:rPr lang="tr-TR"/>
            <a:t>- Kaynakların ekonomiklik ve verimlilik bakımından incelemesini yapmak.</a:t>
          </a:r>
          <a:br>
            <a:rPr lang="tr-TR"/>
          </a:br>
          <a:endParaRPr lang="en-US"/>
        </a:p>
      </dgm:t>
    </dgm:pt>
    <dgm:pt modelId="{C2B21AA8-62EA-4C16-96C4-0CF190E0DCF3}" type="parTrans" cxnId="{446D8E01-E4BD-4650-A2FD-B9133F09338A}">
      <dgm:prSet/>
      <dgm:spPr/>
      <dgm:t>
        <a:bodyPr/>
        <a:lstStyle/>
        <a:p>
          <a:endParaRPr lang="en-US"/>
        </a:p>
      </dgm:t>
    </dgm:pt>
    <dgm:pt modelId="{8BDC80AF-D5F9-4B6D-8DD4-F641E009C6BA}" type="sibTrans" cxnId="{446D8E01-E4BD-4650-A2FD-B9133F09338A}">
      <dgm:prSet/>
      <dgm:spPr/>
      <dgm:t>
        <a:bodyPr/>
        <a:lstStyle/>
        <a:p>
          <a:endParaRPr lang="en-US"/>
        </a:p>
      </dgm:t>
    </dgm:pt>
    <dgm:pt modelId="{1668399A-648C-4872-93C6-CFAC66F42CBC}">
      <dgm:prSet/>
      <dgm:spPr/>
      <dgm:t>
        <a:bodyPr/>
        <a:lstStyle/>
        <a:p>
          <a:r>
            <a:rPr lang="tr-TR"/>
            <a:t>- Harcama sonrası yasal uygunluk denetimi yapmak.</a:t>
          </a:r>
          <a:br>
            <a:rPr lang="tr-TR"/>
          </a:br>
          <a:endParaRPr lang="en-US"/>
        </a:p>
      </dgm:t>
    </dgm:pt>
    <dgm:pt modelId="{05070CE2-6565-41C9-8CA3-3BA308048159}" type="parTrans" cxnId="{18E476D0-A84B-470F-8136-682972EBEB70}">
      <dgm:prSet/>
      <dgm:spPr/>
      <dgm:t>
        <a:bodyPr/>
        <a:lstStyle/>
        <a:p>
          <a:endParaRPr lang="en-US"/>
        </a:p>
      </dgm:t>
    </dgm:pt>
    <dgm:pt modelId="{2CF0E1B3-5F4F-4BC0-9463-A7F2E0CBEB18}" type="sibTrans" cxnId="{18E476D0-A84B-470F-8136-682972EBEB70}">
      <dgm:prSet/>
      <dgm:spPr/>
      <dgm:t>
        <a:bodyPr/>
        <a:lstStyle/>
        <a:p>
          <a:endParaRPr lang="en-US"/>
        </a:p>
      </dgm:t>
    </dgm:pt>
    <dgm:pt modelId="{8E557940-15C9-4C69-96FF-73B128616652}">
      <dgm:prSet/>
      <dgm:spPr/>
      <dgm:t>
        <a:bodyPr/>
        <a:lstStyle/>
        <a:p>
          <a:r>
            <a:rPr lang="tr-TR"/>
            <a:t>- İç kontrol sistemini değerlendirmek ve önerilerde bulunmak.</a:t>
          </a:r>
          <a:endParaRPr lang="en-US"/>
        </a:p>
      </dgm:t>
    </dgm:pt>
    <dgm:pt modelId="{43390999-BC94-44FB-9F25-D8A158E998DB}" type="parTrans" cxnId="{A4B613C2-FF24-40A7-86FD-D6A272643660}">
      <dgm:prSet/>
      <dgm:spPr/>
      <dgm:t>
        <a:bodyPr/>
        <a:lstStyle/>
        <a:p>
          <a:endParaRPr lang="en-US"/>
        </a:p>
      </dgm:t>
    </dgm:pt>
    <dgm:pt modelId="{C4CF7661-46F3-488A-8F54-4811DAD70CD8}" type="sibTrans" cxnId="{A4B613C2-FF24-40A7-86FD-D6A272643660}">
      <dgm:prSet/>
      <dgm:spPr/>
      <dgm:t>
        <a:bodyPr/>
        <a:lstStyle/>
        <a:p>
          <a:endParaRPr lang="en-US"/>
        </a:p>
      </dgm:t>
    </dgm:pt>
    <dgm:pt modelId="{B2D5A5AA-BD18-8C4C-8B26-3C40164F0B59}" type="pres">
      <dgm:prSet presAssocID="{B360BD6B-982D-4B67-8B7A-0AD90DA0938C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E927F3D-0B0A-0A46-A744-95A3CD5FE622}" type="pres">
      <dgm:prSet presAssocID="{B360BD6B-982D-4B67-8B7A-0AD90DA0938C}" presName="axisShape" presStyleLbl="bgShp" presStyleIdx="0" presStyleCnt="1"/>
      <dgm:spPr/>
    </dgm:pt>
    <dgm:pt modelId="{0410E2D3-52F2-894D-91FB-1249BC144606}" type="pres">
      <dgm:prSet presAssocID="{B360BD6B-982D-4B67-8B7A-0AD90DA0938C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DB87C7E-FE2C-2C4C-862F-9008BD55CE58}" type="pres">
      <dgm:prSet presAssocID="{B360BD6B-982D-4B67-8B7A-0AD90DA0938C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DD8B088-2270-2A40-90E3-79E97C794744}" type="pres">
      <dgm:prSet presAssocID="{B360BD6B-982D-4B67-8B7A-0AD90DA0938C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645DB95-D91E-1348-B6D7-670DD982F2FF}" type="pres">
      <dgm:prSet presAssocID="{B360BD6B-982D-4B67-8B7A-0AD90DA0938C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5EAAA19-8366-E34D-AF6F-47860D4A06E7}" type="presOf" srcId="{8E557940-15C9-4C69-96FF-73B128616652}" destId="{3645DB95-D91E-1348-B6D7-670DD982F2FF}" srcOrd="0" destOrd="0" presId="urn:microsoft.com/office/officeart/2005/8/layout/matrix2"/>
    <dgm:cxn modelId="{1E3A15CF-96D4-AB40-8E2E-226D80819951}" type="presOf" srcId="{B360BD6B-982D-4B67-8B7A-0AD90DA0938C}" destId="{B2D5A5AA-BD18-8C4C-8B26-3C40164F0B59}" srcOrd="0" destOrd="0" presId="urn:microsoft.com/office/officeart/2005/8/layout/matrix2"/>
    <dgm:cxn modelId="{A4B613C2-FF24-40A7-86FD-D6A272643660}" srcId="{B360BD6B-982D-4B67-8B7A-0AD90DA0938C}" destId="{8E557940-15C9-4C69-96FF-73B128616652}" srcOrd="3" destOrd="0" parTransId="{43390999-BC94-44FB-9F25-D8A158E998DB}" sibTransId="{C4CF7661-46F3-488A-8F54-4811DAD70CD8}"/>
    <dgm:cxn modelId="{446D8E01-E4BD-4650-A2FD-B9133F09338A}" srcId="{B360BD6B-982D-4B67-8B7A-0AD90DA0938C}" destId="{EB2AB39A-FABB-4DE6-8FE4-7BC119456DC5}" srcOrd="1" destOrd="0" parTransId="{C2B21AA8-62EA-4C16-96C4-0CF190E0DCF3}" sibTransId="{8BDC80AF-D5F9-4B6D-8DD4-F641E009C6BA}"/>
    <dgm:cxn modelId="{0160726C-EA1F-44DB-B501-A3548D81BDA5}" srcId="{B360BD6B-982D-4B67-8B7A-0AD90DA0938C}" destId="{3F3E646E-C2C2-4D38-A5B2-F3BA21834A8E}" srcOrd="0" destOrd="0" parTransId="{86200139-DE6B-4C54-A938-73D10A0818BB}" sibTransId="{278718E2-AE31-427C-AA2F-AB4D644D7EB6}"/>
    <dgm:cxn modelId="{E352192E-BD2A-A649-A4FC-F2D731498974}" type="presOf" srcId="{1668399A-648C-4872-93C6-CFAC66F42CBC}" destId="{ADD8B088-2270-2A40-90E3-79E97C794744}" srcOrd="0" destOrd="0" presId="urn:microsoft.com/office/officeart/2005/8/layout/matrix2"/>
    <dgm:cxn modelId="{5D1F5F5A-A022-5244-A6FE-DBDCF4886A0B}" type="presOf" srcId="{3F3E646E-C2C2-4D38-A5B2-F3BA21834A8E}" destId="{0410E2D3-52F2-894D-91FB-1249BC144606}" srcOrd="0" destOrd="0" presId="urn:microsoft.com/office/officeart/2005/8/layout/matrix2"/>
    <dgm:cxn modelId="{18E476D0-A84B-470F-8136-682972EBEB70}" srcId="{B360BD6B-982D-4B67-8B7A-0AD90DA0938C}" destId="{1668399A-648C-4872-93C6-CFAC66F42CBC}" srcOrd="2" destOrd="0" parTransId="{05070CE2-6565-41C9-8CA3-3BA308048159}" sibTransId="{2CF0E1B3-5F4F-4BC0-9463-A7F2E0CBEB18}"/>
    <dgm:cxn modelId="{CFAA9F93-A06E-FB45-82FB-788D26F7C9C9}" type="presOf" srcId="{EB2AB39A-FABB-4DE6-8FE4-7BC119456DC5}" destId="{EDB87C7E-FE2C-2C4C-862F-9008BD55CE58}" srcOrd="0" destOrd="0" presId="urn:microsoft.com/office/officeart/2005/8/layout/matrix2"/>
    <dgm:cxn modelId="{7E4F2F71-420C-E644-A05F-0434523AC5A4}" type="presParOf" srcId="{B2D5A5AA-BD18-8C4C-8B26-3C40164F0B59}" destId="{5E927F3D-0B0A-0A46-A744-95A3CD5FE622}" srcOrd="0" destOrd="0" presId="urn:microsoft.com/office/officeart/2005/8/layout/matrix2"/>
    <dgm:cxn modelId="{F9005BA3-1C0F-FA4B-BF5E-B78BD17E22D1}" type="presParOf" srcId="{B2D5A5AA-BD18-8C4C-8B26-3C40164F0B59}" destId="{0410E2D3-52F2-894D-91FB-1249BC144606}" srcOrd="1" destOrd="0" presId="urn:microsoft.com/office/officeart/2005/8/layout/matrix2"/>
    <dgm:cxn modelId="{0B24D04A-86EC-0A4D-9359-3EB3141814CF}" type="presParOf" srcId="{B2D5A5AA-BD18-8C4C-8B26-3C40164F0B59}" destId="{EDB87C7E-FE2C-2C4C-862F-9008BD55CE58}" srcOrd="2" destOrd="0" presId="urn:microsoft.com/office/officeart/2005/8/layout/matrix2"/>
    <dgm:cxn modelId="{38B15A83-9B6D-F24D-AFE1-B0C8A7398CE7}" type="presParOf" srcId="{B2D5A5AA-BD18-8C4C-8B26-3C40164F0B59}" destId="{ADD8B088-2270-2A40-90E3-79E97C794744}" srcOrd="3" destOrd="0" presId="urn:microsoft.com/office/officeart/2005/8/layout/matrix2"/>
    <dgm:cxn modelId="{2997BBD4-6EC8-1A48-B059-D81C7DBF202D}" type="presParOf" srcId="{B2D5A5AA-BD18-8C4C-8B26-3C40164F0B59}" destId="{3645DB95-D91E-1348-B6D7-670DD982F2FF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ACFFC004-A63C-424A-B6A7-01F88D77CE6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9DA19DF-6250-45CD-8F2F-E68F7A2F0810}">
      <dgm:prSet/>
      <dgm:spPr/>
      <dgm:t>
        <a:bodyPr/>
        <a:lstStyle/>
        <a:p>
          <a:r>
            <a:rPr lang="tr-TR"/>
            <a:t>- Hazine ve Maliye Bakanlığına bağlıdır.</a:t>
          </a:r>
          <a:br>
            <a:rPr lang="tr-TR"/>
          </a:br>
          <a:endParaRPr lang="en-US"/>
        </a:p>
      </dgm:t>
    </dgm:pt>
    <dgm:pt modelId="{E5A2D7C0-B045-44FB-8B0E-4B389229E988}" type="parTrans" cxnId="{07F69DF7-BA09-40B5-B1C2-0CF8A7122F4F}">
      <dgm:prSet/>
      <dgm:spPr/>
      <dgm:t>
        <a:bodyPr/>
        <a:lstStyle/>
        <a:p>
          <a:endParaRPr lang="en-US"/>
        </a:p>
      </dgm:t>
    </dgm:pt>
    <dgm:pt modelId="{28EE8333-5F2C-4DC2-8B04-B1F940644120}" type="sibTrans" cxnId="{07F69DF7-BA09-40B5-B1C2-0CF8A7122F4F}">
      <dgm:prSet/>
      <dgm:spPr/>
      <dgm:t>
        <a:bodyPr/>
        <a:lstStyle/>
        <a:p>
          <a:endParaRPr lang="en-US"/>
        </a:p>
      </dgm:t>
    </dgm:pt>
    <dgm:pt modelId="{ED654676-F989-4B7D-AD03-21F23E921F11}">
      <dgm:prSet/>
      <dgm:spPr/>
      <dgm:t>
        <a:bodyPr/>
        <a:lstStyle/>
        <a:p>
          <a:r>
            <a:rPr lang="tr-TR"/>
            <a:t>- İç denetim standartlarını belirler, eğitimleri düzenler.</a:t>
          </a:r>
          <a:br>
            <a:rPr lang="tr-TR"/>
          </a:br>
          <a:endParaRPr lang="en-US"/>
        </a:p>
      </dgm:t>
    </dgm:pt>
    <dgm:pt modelId="{F6792454-8E2C-4DCE-A8C9-F911A7E45386}" type="parTrans" cxnId="{C41B7A96-D72B-4E3A-859E-FEFC724A6F48}">
      <dgm:prSet/>
      <dgm:spPr/>
      <dgm:t>
        <a:bodyPr/>
        <a:lstStyle/>
        <a:p>
          <a:endParaRPr lang="en-US"/>
        </a:p>
      </dgm:t>
    </dgm:pt>
    <dgm:pt modelId="{5EABF086-BCFF-4C3E-AADC-AFD142242EFF}" type="sibTrans" cxnId="{C41B7A96-D72B-4E3A-859E-FEFC724A6F48}">
      <dgm:prSet/>
      <dgm:spPr/>
      <dgm:t>
        <a:bodyPr/>
        <a:lstStyle/>
        <a:p>
          <a:endParaRPr lang="en-US"/>
        </a:p>
      </dgm:t>
    </dgm:pt>
    <dgm:pt modelId="{6BA3EBCF-F0A0-456D-9B7B-D35544D080E7}">
      <dgm:prSet/>
      <dgm:spPr/>
      <dgm:t>
        <a:bodyPr/>
        <a:lstStyle/>
        <a:p>
          <a:r>
            <a:rPr lang="tr-TR"/>
            <a:t>- İç denetim raporlarını konsolide eder ve yıllık genel rapor hazırlar.</a:t>
          </a:r>
          <a:endParaRPr lang="en-US"/>
        </a:p>
      </dgm:t>
    </dgm:pt>
    <dgm:pt modelId="{C9E7A35E-E26F-4846-90D9-60E6E2DC0E2F}" type="parTrans" cxnId="{5A975997-3F23-4444-A144-D49C59B8379D}">
      <dgm:prSet/>
      <dgm:spPr/>
      <dgm:t>
        <a:bodyPr/>
        <a:lstStyle/>
        <a:p>
          <a:endParaRPr lang="en-US"/>
        </a:p>
      </dgm:t>
    </dgm:pt>
    <dgm:pt modelId="{F6347CED-A939-4A29-9E97-78C0E695F544}" type="sibTrans" cxnId="{5A975997-3F23-4444-A144-D49C59B8379D}">
      <dgm:prSet/>
      <dgm:spPr/>
      <dgm:t>
        <a:bodyPr/>
        <a:lstStyle/>
        <a:p>
          <a:endParaRPr lang="en-US"/>
        </a:p>
      </dgm:t>
    </dgm:pt>
    <dgm:pt modelId="{97295CF5-E02E-7941-90FA-D78B19FFF830}" type="pres">
      <dgm:prSet presAssocID="{ACFFC004-A63C-424A-B6A7-01F88D77CE6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AB2AB99-ADC8-3149-B9DA-A29F5CD9364E}" type="pres">
      <dgm:prSet presAssocID="{39DA19DF-6250-45CD-8F2F-E68F7A2F081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060A9D3-903B-E148-AF43-C7DF57818E37}" type="pres">
      <dgm:prSet presAssocID="{28EE8333-5F2C-4DC2-8B04-B1F940644120}" presName="spacer" presStyleCnt="0"/>
      <dgm:spPr/>
    </dgm:pt>
    <dgm:pt modelId="{291EBD70-5508-634D-88E6-0673EBBBC844}" type="pres">
      <dgm:prSet presAssocID="{ED654676-F989-4B7D-AD03-21F23E921F1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6030DEE-6B71-A048-9F16-2677B7F25B22}" type="pres">
      <dgm:prSet presAssocID="{5EABF086-BCFF-4C3E-AADC-AFD142242EFF}" presName="spacer" presStyleCnt="0"/>
      <dgm:spPr/>
    </dgm:pt>
    <dgm:pt modelId="{F6CF9FA5-E512-3845-8FE0-95B1E2115ECA}" type="pres">
      <dgm:prSet presAssocID="{6BA3EBCF-F0A0-456D-9B7B-D35544D080E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AF95AAD-447F-AA4E-BA4E-DB24FB1F9A5D}" type="presOf" srcId="{39DA19DF-6250-45CD-8F2F-E68F7A2F0810}" destId="{5AB2AB99-ADC8-3149-B9DA-A29F5CD9364E}" srcOrd="0" destOrd="0" presId="urn:microsoft.com/office/officeart/2005/8/layout/vList2"/>
    <dgm:cxn modelId="{5A975997-3F23-4444-A144-D49C59B8379D}" srcId="{ACFFC004-A63C-424A-B6A7-01F88D77CE6C}" destId="{6BA3EBCF-F0A0-456D-9B7B-D35544D080E7}" srcOrd="2" destOrd="0" parTransId="{C9E7A35E-E26F-4846-90D9-60E6E2DC0E2F}" sibTransId="{F6347CED-A939-4A29-9E97-78C0E695F544}"/>
    <dgm:cxn modelId="{CBD48339-7AE2-5043-B750-9E2EAE62F7D1}" type="presOf" srcId="{ACFFC004-A63C-424A-B6A7-01F88D77CE6C}" destId="{97295CF5-E02E-7941-90FA-D78B19FFF830}" srcOrd="0" destOrd="0" presId="urn:microsoft.com/office/officeart/2005/8/layout/vList2"/>
    <dgm:cxn modelId="{07F69DF7-BA09-40B5-B1C2-0CF8A7122F4F}" srcId="{ACFFC004-A63C-424A-B6A7-01F88D77CE6C}" destId="{39DA19DF-6250-45CD-8F2F-E68F7A2F0810}" srcOrd="0" destOrd="0" parTransId="{E5A2D7C0-B045-44FB-8B0E-4B389229E988}" sibTransId="{28EE8333-5F2C-4DC2-8B04-B1F940644120}"/>
    <dgm:cxn modelId="{C41B7A96-D72B-4E3A-859E-FEFC724A6F48}" srcId="{ACFFC004-A63C-424A-B6A7-01F88D77CE6C}" destId="{ED654676-F989-4B7D-AD03-21F23E921F11}" srcOrd="1" destOrd="0" parTransId="{F6792454-8E2C-4DCE-A8C9-F911A7E45386}" sibTransId="{5EABF086-BCFF-4C3E-AADC-AFD142242EFF}"/>
    <dgm:cxn modelId="{69F9D7A3-17BC-114E-9994-CD8821103F66}" type="presOf" srcId="{6BA3EBCF-F0A0-456D-9B7B-D35544D080E7}" destId="{F6CF9FA5-E512-3845-8FE0-95B1E2115ECA}" srcOrd="0" destOrd="0" presId="urn:microsoft.com/office/officeart/2005/8/layout/vList2"/>
    <dgm:cxn modelId="{24DEE832-00DE-4A4D-A826-EAA6CD1FF145}" type="presOf" srcId="{ED654676-F989-4B7D-AD03-21F23E921F11}" destId="{291EBD70-5508-634D-88E6-0673EBBBC844}" srcOrd="0" destOrd="0" presId="urn:microsoft.com/office/officeart/2005/8/layout/vList2"/>
    <dgm:cxn modelId="{20A1612A-FC25-CE48-8AFD-595CCE1F0ADA}" type="presParOf" srcId="{97295CF5-E02E-7941-90FA-D78B19FFF830}" destId="{5AB2AB99-ADC8-3149-B9DA-A29F5CD9364E}" srcOrd="0" destOrd="0" presId="urn:microsoft.com/office/officeart/2005/8/layout/vList2"/>
    <dgm:cxn modelId="{27AF8940-0AE0-B242-A80D-D73CD24E2E0E}" type="presParOf" srcId="{97295CF5-E02E-7941-90FA-D78B19FFF830}" destId="{C060A9D3-903B-E148-AF43-C7DF57818E37}" srcOrd="1" destOrd="0" presId="urn:microsoft.com/office/officeart/2005/8/layout/vList2"/>
    <dgm:cxn modelId="{E2B0E386-E3D2-E14B-9E62-9AA79077CBC5}" type="presParOf" srcId="{97295CF5-E02E-7941-90FA-D78B19FFF830}" destId="{291EBD70-5508-634D-88E6-0673EBBBC844}" srcOrd="2" destOrd="0" presId="urn:microsoft.com/office/officeart/2005/8/layout/vList2"/>
    <dgm:cxn modelId="{7D68AB02-79C6-C74D-9FD8-D8979A77C5F7}" type="presParOf" srcId="{97295CF5-E02E-7941-90FA-D78B19FFF830}" destId="{B6030DEE-6B71-A048-9F16-2677B7F25B22}" srcOrd="3" destOrd="0" presId="urn:microsoft.com/office/officeart/2005/8/layout/vList2"/>
    <dgm:cxn modelId="{56C25B01-5DC8-C14E-B4B0-C433794D4D63}" type="presParOf" srcId="{97295CF5-E02E-7941-90FA-D78B19FFF830}" destId="{F6CF9FA5-E512-3845-8FE0-95B1E2115EC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5466F8CD-12DE-4B22-BDBD-13A99DF592B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33D1195-3B67-4893-8643-FC93E7869D83}">
      <dgm:prSet/>
      <dgm:spPr/>
      <dgm:t>
        <a:bodyPr/>
        <a:lstStyle/>
        <a:p>
          <a:r>
            <a:rPr lang="tr-TR"/>
            <a:t>- Sayıştay tarafından TBMM adına yapılan denetimdir.</a:t>
          </a:r>
          <a:br>
            <a:rPr lang="tr-TR"/>
          </a:br>
          <a:endParaRPr lang="en-US"/>
        </a:p>
      </dgm:t>
    </dgm:pt>
    <dgm:pt modelId="{6CBEA646-DB90-487F-921F-E4853AF78021}" type="parTrans" cxnId="{BBAFB095-7E5D-4AC9-B133-426ABDE09A82}">
      <dgm:prSet/>
      <dgm:spPr/>
      <dgm:t>
        <a:bodyPr/>
        <a:lstStyle/>
        <a:p>
          <a:endParaRPr lang="en-US"/>
        </a:p>
      </dgm:t>
    </dgm:pt>
    <dgm:pt modelId="{26DFA75F-BD61-4468-892A-B409E7E9ABE2}" type="sibTrans" cxnId="{BBAFB095-7E5D-4AC9-B133-426ABDE09A82}">
      <dgm:prSet/>
      <dgm:spPr/>
      <dgm:t>
        <a:bodyPr/>
        <a:lstStyle/>
        <a:p>
          <a:endParaRPr lang="en-US"/>
        </a:p>
      </dgm:t>
    </dgm:pt>
    <dgm:pt modelId="{8CA33478-5777-43D6-992D-336E135B88FC}">
      <dgm:prSet/>
      <dgm:spPr/>
      <dgm:t>
        <a:bodyPr/>
        <a:lstStyle/>
        <a:p>
          <a:r>
            <a:rPr lang="tr-TR"/>
            <a:t>- Mali denetim: Hesapların doğruluğu ve işlemlerin yasallığı.</a:t>
          </a:r>
          <a:br>
            <a:rPr lang="tr-TR"/>
          </a:br>
          <a:endParaRPr lang="en-US"/>
        </a:p>
      </dgm:t>
    </dgm:pt>
    <dgm:pt modelId="{30D0A7CD-F0B1-4E14-9207-589B4E93E70A}" type="parTrans" cxnId="{C63325E6-242F-459B-844C-B738CACF6712}">
      <dgm:prSet/>
      <dgm:spPr/>
      <dgm:t>
        <a:bodyPr/>
        <a:lstStyle/>
        <a:p>
          <a:endParaRPr lang="en-US"/>
        </a:p>
      </dgm:t>
    </dgm:pt>
    <dgm:pt modelId="{71C50A27-4624-4F72-AC4A-172AF31D1BA8}" type="sibTrans" cxnId="{C63325E6-242F-459B-844C-B738CACF6712}">
      <dgm:prSet/>
      <dgm:spPr/>
      <dgm:t>
        <a:bodyPr/>
        <a:lstStyle/>
        <a:p>
          <a:endParaRPr lang="en-US"/>
        </a:p>
      </dgm:t>
    </dgm:pt>
    <dgm:pt modelId="{9DB89C9D-3C5A-4B77-9B88-AB5E950B06E2}">
      <dgm:prSet/>
      <dgm:spPr/>
      <dgm:t>
        <a:bodyPr/>
        <a:lstStyle/>
        <a:p>
          <a:r>
            <a:rPr lang="tr-TR"/>
            <a:t>- Performans denetimi: Kaynak kullanımında etkinlik ve verimlilik ölçümü.</a:t>
          </a:r>
          <a:br>
            <a:rPr lang="tr-TR"/>
          </a:br>
          <a:endParaRPr lang="en-US"/>
        </a:p>
      </dgm:t>
    </dgm:pt>
    <dgm:pt modelId="{78C272C6-68FA-485C-A4BD-FC3CB7FF6B95}" type="parTrans" cxnId="{9F538184-11DB-4604-A0FB-C56C9B806F07}">
      <dgm:prSet/>
      <dgm:spPr/>
      <dgm:t>
        <a:bodyPr/>
        <a:lstStyle/>
        <a:p>
          <a:endParaRPr lang="en-US"/>
        </a:p>
      </dgm:t>
    </dgm:pt>
    <dgm:pt modelId="{B4A435F1-11C8-4953-82FC-150D3430FE34}" type="sibTrans" cxnId="{9F538184-11DB-4604-A0FB-C56C9B806F07}">
      <dgm:prSet/>
      <dgm:spPr/>
      <dgm:t>
        <a:bodyPr/>
        <a:lstStyle/>
        <a:p>
          <a:endParaRPr lang="en-US"/>
        </a:p>
      </dgm:t>
    </dgm:pt>
    <dgm:pt modelId="{92835C19-83D9-4E66-A4FF-C2D3B6786EE1}">
      <dgm:prSet/>
      <dgm:spPr/>
      <dgm:t>
        <a:bodyPr/>
        <a:lstStyle/>
        <a:p>
          <a:r>
            <a:rPr lang="tr-TR"/>
            <a:t>- Denetim raporları TBMM'ye ve ilgili idareye sunulur.</a:t>
          </a:r>
          <a:endParaRPr lang="en-US"/>
        </a:p>
      </dgm:t>
    </dgm:pt>
    <dgm:pt modelId="{DF5799DB-12E9-4B8A-B3F0-C2A4C956BC1C}" type="parTrans" cxnId="{EFD032B4-0B09-4095-A64B-AC7DB9B08657}">
      <dgm:prSet/>
      <dgm:spPr/>
      <dgm:t>
        <a:bodyPr/>
        <a:lstStyle/>
        <a:p>
          <a:endParaRPr lang="en-US"/>
        </a:p>
      </dgm:t>
    </dgm:pt>
    <dgm:pt modelId="{9F516D6D-EE09-4182-9B86-AD2FB086E823}" type="sibTrans" cxnId="{EFD032B4-0B09-4095-A64B-AC7DB9B08657}">
      <dgm:prSet/>
      <dgm:spPr/>
      <dgm:t>
        <a:bodyPr/>
        <a:lstStyle/>
        <a:p>
          <a:endParaRPr lang="en-US"/>
        </a:p>
      </dgm:t>
    </dgm:pt>
    <dgm:pt modelId="{B85BCE4B-79A6-BD44-9542-59066F23A4E4}" type="pres">
      <dgm:prSet presAssocID="{5466F8CD-12DE-4B22-BDBD-13A99DF592B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9E82A8D-EE4E-C74D-9F4D-2ABBEF67233C}" type="pres">
      <dgm:prSet presAssocID="{033D1195-3B67-4893-8643-FC93E7869D8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4C4E7E6-7DC4-214D-A6EF-F8436AC05D9E}" type="pres">
      <dgm:prSet presAssocID="{26DFA75F-BD61-4468-892A-B409E7E9ABE2}" presName="spacer" presStyleCnt="0"/>
      <dgm:spPr/>
    </dgm:pt>
    <dgm:pt modelId="{E75A1034-5339-D142-814C-2300EBB79733}" type="pres">
      <dgm:prSet presAssocID="{8CA33478-5777-43D6-992D-336E135B88F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623D19D-1A9A-FA41-B24F-35358739F477}" type="pres">
      <dgm:prSet presAssocID="{71C50A27-4624-4F72-AC4A-172AF31D1BA8}" presName="spacer" presStyleCnt="0"/>
      <dgm:spPr/>
    </dgm:pt>
    <dgm:pt modelId="{498B4085-B619-014F-852B-AE20274F008B}" type="pres">
      <dgm:prSet presAssocID="{9DB89C9D-3C5A-4B77-9B88-AB5E950B06E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19ABA4E-4C12-8347-973A-279417102794}" type="pres">
      <dgm:prSet presAssocID="{B4A435F1-11C8-4953-82FC-150D3430FE34}" presName="spacer" presStyleCnt="0"/>
      <dgm:spPr/>
    </dgm:pt>
    <dgm:pt modelId="{5BEF28E1-8A32-564E-B30F-127CC452F685}" type="pres">
      <dgm:prSet presAssocID="{92835C19-83D9-4E66-A4FF-C2D3B6786EE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ADA2446-2241-834C-B682-3801F4BCCEC4}" type="presOf" srcId="{033D1195-3B67-4893-8643-FC93E7869D83}" destId="{A9E82A8D-EE4E-C74D-9F4D-2ABBEF67233C}" srcOrd="0" destOrd="0" presId="urn:microsoft.com/office/officeart/2005/8/layout/vList2"/>
    <dgm:cxn modelId="{C63325E6-242F-459B-844C-B738CACF6712}" srcId="{5466F8CD-12DE-4B22-BDBD-13A99DF592BE}" destId="{8CA33478-5777-43D6-992D-336E135B88FC}" srcOrd="1" destOrd="0" parTransId="{30D0A7CD-F0B1-4E14-9207-589B4E93E70A}" sibTransId="{71C50A27-4624-4F72-AC4A-172AF31D1BA8}"/>
    <dgm:cxn modelId="{D827C510-1FC6-FE4C-94A0-29F66F9017F7}" type="presOf" srcId="{8CA33478-5777-43D6-992D-336E135B88FC}" destId="{E75A1034-5339-D142-814C-2300EBB79733}" srcOrd="0" destOrd="0" presId="urn:microsoft.com/office/officeart/2005/8/layout/vList2"/>
    <dgm:cxn modelId="{3CAA8375-467E-3748-87E6-709109B0C2F3}" type="presOf" srcId="{92835C19-83D9-4E66-A4FF-C2D3B6786EE1}" destId="{5BEF28E1-8A32-564E-B30F-127CC452F685}" srcOrd="0" destOrd="0" presId="urn:microsoft.com/office/officeart/2005/8/layout/vList2"/>
    <dgm:cxn modelId="{F36925FD-8E0F-E445-A1AF-D24E0B11F2AA}" type="presOf" srcId="{5466F8CD-12DE-4B22-BDBD-13A99DF592BE}" destId="{B85BCE4B-79A6-BD44-9542-59066F23A4E4}" srcOrd="0" destOrd="0" presId="urn:microsoft.com/office/officeart/2005/8/layout/vList2"/>
    <dgm:cxn modelId="{9F538184-11DB-4604-A0FB-C56C9B806F07}" srcId="{5466F8CD-12DE-4B22-BDBD-13A99DF592BE}" destId="{9DB89C9D-3C5A-4B77-9B88-AB5E950B06E2}" srcOrd="2" destOrd="0" parTransId="{78C272C6-68FA-485C-A4BD-FC3CB7FF6B95}" sibTransId="{B4A435F1-11C8-4953-82FC-150D3430FE34}"/>
    <dgm:cxn modelId="{138ED056-02F3-3B4A-B7B5-867307AB0416}" type="presOf" srcId="{9DB89C9D-3C5A-4B77-9B88-AB5E950B06E2}" destId="{498B4085-B619-014F-852B-AE20274F008B}" srcOrd="0" destOrd="0" presId="urn:microsoft.com/office/officeart/2005/8/layout/vList2"/>
    <dgm:cxn modelId="{BBAFB095-7E5D-4AC9-B133-426ABDE09A82}" srcId="{5466F8CD-12DE-4B22-BDBD-13A99DF592BE}" destId="{033D1195-3B67-4893-8643-FC93E7869D83}" srcOrd="0" destOrd="0" parTransId="{6CBEA646-DB90-487F-921F-E4853AF78021}" sibTransId="{26DFA75F-BD61-4468-892A-B409E7E9ABE2}"/>
    <dgm:cxn modelId="{EFD032B4-0B09-4095-A64B-AC7DB9B08657}" srcId="{5466F8CD-12DE-4B22-BDBD-13A99DF592BE}" destId="{92835C19-83D9-4E66-A4FF-C2D3B6786EE1}" srcOrd="3" destOrd="0" parTransId="{DF5799DB-12E9-4B8A-B3F0-C2A4C956BC1C}" sibTransId="{9F516D6D-EE09-4182-9B86-AD2FB086E823}"/>
    <dgm:cxn modelId="{144A1BEA-E623-9C40-99CA-3F0AE8B4313F}" type="presParOf" srcId="{B85BCE4B-79A6-BD44-9542-59066F23A4E4}" destId="{A9E82A8D-EE4E-C74D-9F4D-2ABBEF67233C}" srcOrd="0" destOrd="0" presId="urn:microsoft.com/office/officeart/2005/8/layout/vList2"/>
    <dgm:cxn modelId="{0AB52BC4-5059-5449-9D76-FD1DD08FCEE3}" type="presParOf" srcId="{B85BCE4B-79A6-BD44-9542-59066F23A4E4}" destId="{F4C4E7E6-7DC4-214D-A6EF-F8436AC05D9E}" srcOrd="1" destOrd="0" presId="urn:microsoft.com/office/officeart/2005/8/layout/vList2"/>
    <dgm:cxn modelId="{4834C926-FEE1-2F4E-AD37-5F1827E0BCBA}" type="presParOf" srcId="{B85BCE4B-79A6-BD44-9542-59066F23A4E4}" destId="{E75A1034-5339-D142-814C-2300EBB79733}" srcOrd="2" destOrd="0" presId="urn:microsoft.com/office/officeart/2005/8/layout/vList2"/>
    <dgm:cxn modelId="{00EC4F50-93E4-1240-BBF0-A46DECFC0EEF}" type="presParOf" srcId="{B85BCE4B-79A6-BD44-9542-59066F23A4E4}" destId="{C623D19D-1A9A-FA41-B24F-35358739F477}" srcOrd="3" destOrd="0" presId="urn:microsoft.com/office/officeart/2005/8/layout/vList2"/>
    <dgm:cxn modelId="{69AF9E9F-9134-6E4E-BBBF-EC1CCE09AECE}" type="presParOf" srcId="{B85BCE4B-79A6-BD44-9542-59066F23A4E4}" destId="{498B4085-B619-014F-852B-AE20274F008B}" srcOrd="4" destOrd="0" presId="urn:microsoft.com/office/officeart/2005/8/layout/vList2"/>
    <dgm:cxn modelId="{8FD03D7E-4B36-C843-A012-0B10E1EA7A24}" type="presParOf" srcId="{B85BCE4B-79A6-BD44-9542-59066F23A4E4}" destId="{F19ABA4E-4C12-8347-973A-279417102794}" srcOrd="5" destOrd="0" presId="urn:microsoft.com/office/officeart/2005/8/layout/vList2"/>
    <dgm:cxn modelId="{C2D7C205-79D6-194D-A26D-F2E34F6C3F3A}" type="presParOf" srcId="{B85BCE4B-79A6-BD44-9542-59066F23A4E4}" destId="{5BEF28E1-8A32-564E-B30F-127CC452F68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0303FD6D-DA71-412B-8D26-4484C509CE0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E86FA75-F10F-4458-86BC-C73A605BE2F6}">
      <dgm:prSet/>
      <dgm:spPr/>
      <dgm:t>
        <a:bodyPr/>
        <a:lstStyle/>
        <a:p>
          <a:r>
            <a:rPr lang="tr-TR"/>
            <a:t>1. Birim Faaliyet Raporu (Harcama Yetkilisi hazırlar).</a:t>
          </a:r>
          <a:br>
            <a:rPr lang="tr-TR"/>
          </a:br>
          <a:endParaRPr lang="en-US"/>
        </a:p>
      </dgm:t>
    </dgm:pt>
    <dgm:pt modelId="{996BFEE4-BF6E-4B28-9E4A-826FDEF84BA4}" type="parTrans" cxnId="{EE99842A-96B4-4DC3-A601-19B060A3CCFD}">
      <dgm:prSet/>
      <dgm:spPr/>
      <dgm:t>
        <a:bodyPr/>
        <a:lstStyle/>
        <a:p>
          <a:endParaRPr lang="en-US"/>
        </a:p>
      </dgm:t>
    </dgm:pt>
    <dgm:pt modelId="{FB0D3D0E-9272-4C8F-9B15-965AEB4021F1}" type="sibTrans" cxnId="{EE99842A-96B4-4DC3-A601-19B060A3CCFD}">
      <dgm:prSet/>
      <dgm:spPr/>
      <dgm:t>
        <a:bodyPr/>
        <a:lstStyle/>
        <a:p>
          <a:endParaRPr lang="en-US"/>
        </a:p>
      </dgm:t>
    </dgm:pt>
    <dgm:pt modelId="{2D1F34D2-26AE-4DB3-B93F-D668158749EE}">
      <dgm:prSet/>
      <dgm:spPr/>
      <dgm:t>
        <a:bodyPr/>
        <a:lstStyle/>
        <a:p>
          <a:r>
            <a:rPr lang="tr-TR"/>
            <a:t>2. İdare Faaliyet Raporu (Üst Yönetici hazırlar, kamuoyuna açıklar).</a:t>
          </a:r>
          <a:br>
            <a:rPr lang="tr-TR"/>
          </a:br>
          <a:endParaRPr lang="en-US"/>
        </a:p>
      </dgm:t>
    </dgm:pt>
    <dgm:pt modelId="{3FA45DBC-12D2-4B9A-82E1-9BE45051CABD}" type="parTrans" cxnId="{2557D02F-AB5C-4482-9734-B3D6D924AEE8}">
      <dgm:prSet/>
      <dgm:spPr/>
      <dgm:t>
        <a:bodyPr/>
        <a:lstStyle/>
        <a:p>
          <a:endParaRPr lang="en-US"/>
        </a:p>
      </dgm:t>
    </dgm:pt>
    <dgm:pt modelId="{E1EB1E98-C7A8-4514-A2C2-217235F3906B}" type="sibTrans" cxnId="{2557D02F-AB5C-4482-9734-B3D6D924AEE8}">
      <dgm:prSet/>
      <dgm:spPr/>
      <dgm:t>
        <a:bodyPr/>
        <a:lstStyle/>
        <a:p>
          <a:endParaRPr lang="en-US"/>
        </a:p>
      </dgm:t>
    </dgm:pt>
    <dgm:pt modelId="{6DC26C0B-E37D-40C3-B713-90CF34080B9E}">
      <dgm:prSet/>
      <dgm:spPr/>
      <dgm:t>
        <a:bodyPr/>
        <a:lstStyle/>
        <a:p>
          <a:r>
            <a:rPr lang="tr-TR"/>
            <a:t>3. Mahalli İdareler Genel Faaliyet Raporu (Çevre ve Şehircilik Bak. hazırlar).</a:t>
          </a:r>
          <a:br>
            <a:rPr lang="tr-TR"/>
          </a:br>
          <a:endParaRPr lang="en-US"/>
        </a:p>
      </dgm:t>
    </dgm:pt>
    <dgm:pt modelId="{32A4707A-DE0B-48AF-AFC8-89F0E80A0F70}" type="parTrans" cxnId="{DB2B13F0-A84F-49AD-BA24-A26B4704F001}">
      <dgm:prSet/>
      <dgm:spPr/>
      <dgm:t>
        <a:bodyPr/>
        <a:lstStyle/>
        <a:p>
          <a:endParaRPr lang="en-US"/>
        </a:p>
      </dgm:t>
    </dgm:pt>
    <dgm:pt modelId="{84303EDF-BD6D-458E-96CF-79F22497E091}" type="sibTrans" cxnId="{DB2B13F0-A84F-49AD-BA24-A26B4704F001}">
      <dgm:prSet/>
      <dgm:spPr/>
      <dgm:t>
        <a:bodyPr/>
        <a:lstStyle/>
        <a:p>
          <a:endParaRPr lang="en-US"/>
        </a:p>
      </dgm:t>
    </dgm:pt>
    <dgm:pt modelId="{3EF28557-A910-40E7-9033-8F868842F325}">
      <dgm:prSet/>
      <dgm:spPr/>
      <dgm:t>
        <a:bodyPr/>
        <a:lstStyle/>
        <a:p>
          <a:r>
            <a:rPr lang="tr-TR"/>
            <a:t>4. Genel Faaliyet Raporu (Sayıştay hazırlar, TBMM'ye sunar).</a:t>
          </a:r>
          <a:endParaRPr lang="en-US"/>
        </a:p>
      </dgm:t>
    </dgm:pt>
    <dgm:pt modelId="{7653C7CD-CCD3-43F9-8519-3A8E539481BB}" type="parTrans" cxnId="{39FCE79D-61C6-4FB1-B8BF-6DD57D1D5358}">
      <dgm:prSet/>
      <dgm:spPr/>
      <dgm:t>
        <a:bodyPr/>
        <a:lstStyle/>
        <a:p>
          <a:endParaRPr lang="en-US"/>
        </a:p>
      </dgm:t>
    </dgm:pt>
    <dgm:pt modelId="{CB3E357A-1807-4A07-80D1-271CBFCEDE5D}" type="sibTrans" cxnId="{39FCE79D-61C6-4FB1-B8BF-6DD57D1D5358}">
      <dgm:prSet/>
      <dgm:spPr/>
      <dgm:t>
        <a:bodyPr/>
        <a:lstStyle/>
        <a:p>
          <a:endParaRPr lang="en-US"/>
        </a:p>
      </dgm:t>
    </dgm:pt>
    <dgm:pt modelId="{9BCB72B1-86B0-BE48-9B42-2FF2B0BEF0D9}" type="pres">
      <dgm:prSet presAssocID="{0303FD6D-DA71-412B-8D26-4484C509CE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493AAFB-9156-3344-8949-5765FD8B9B58}" type="pres">
      <dgm:prSet presAssocID="{0E86FA75-F10F-4458-86BC-C73A605BE2F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864DCF6-FCAB-8349-B36A-D42EC7A5B3AF}" type="pres">
      <dgm:prSet presAssocID="{FB0D3D0E-9272-4C8F-9B15-965AEB4021F1}" presName="spacer" presStyleCnt="0"/>
      <dgm:spPr/>
    </dgm:pt>
    <dgm:pt modelId="{068AADC0-FE58-CD45-9F66-9F24A07EA110}" type="pres">
      <dgm:prSet presAssocID="{2D1F34D2-26AE-4DB3-B93F-D668158749E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DC33D54-B04E-D543-9C47-68B2F48044F1}" type="pres">
      <dgm:prSet presAssocID="{E1EB1E98-C7A8-4514-A2C2-217235F3906B}" presName="spacer" presStyleCnt="0"/>
      <dgm:spPr/>
    </dgm:pt>
    <dgm:pt modelId="{78A4D371-12DE-5E4F-87C7-4DB82A37EDF8}" type="pres">
      <dgm:prSet presAssocID="{6DC26C0B-E37D-40C3-B713-90CF34080B9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9AA2CFE-B346-1743-B661-F62DBA57E2EC}" type="pres">
      <dgm:prSet presAssocID="{84303EDF-BD6D-458E-96CF-79F22497E091}" presName="spacer" presStyleCnt="0"/>
      <dgm:spPr/>
    </dgm:pt>
    <dgm:pt modelId="{D724913F-104F-B34E-B0F9-8219BA222B2F}" type="pres">
      <dgm:prSet presAssocID="{3EF28557-A910-40E7-9033-8F868842F32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EFCAE33-161A-4845-939A-8309B2246308}" type="presOf" srcId="{0303FD6D-DA71-412B-8D26-4484C509CE07}" destId="{9BCB72B1-86B0-BE48-9B42-2FF2B0BEF0D9}" srcOrd="0" destOrd="0" presId="urn:microsoft.com/office/officeart/2005/8/layout/vList2"/>
    <dgm:cxn modelId="{4212E719-5465-B149-8012-35EAADAE330D}" type="presOf" srcId="{6DC26C0B-E37D-40C3-B713-90CF34080B9E}" destId="{78A4D371-12DE-5E4F-87C7-4DB82A37EDF8}" srcOrd="0" destOrd="0" presId="urn:microsoft.com/office/officeart/2005/8/layout/vList2"/>
    <dgm:cxn modelId="{0ED77946-6829-AC48-A401-AEBB5855B652}" type="presOf" srcId="{0E86FA75-F10F-4458-86BC-C73A605BE2F6}" destId="{4493AAFB-9156-3344-8949-5765FD8B9B58}" srcOrd="0" destOrd="0" presId="urn:microsoft.com/office/officeart/2005/8/layout/vList2"/>
    <dgm:cxn modelId="{2557D02F-AB5C-4482-9734-B3D6D924AEE8}" srcId="{0303FD6D-DA71-412B-8D26-4484C509CE07}" destId="{2D1F34D2-26AE-4DB3-B93F-D668158749EE}" srcOrd="1" destOrd="0" parTransId="{3FA45DBC-12D2-4B9A-82E1-9BE45051CABD}" sibTransId="{E1EB1E98-C7A8-4514-A2C2-217235F3906B}"/>
    <dgm:cxn modelId="{354C8820-4D23-004E-8A2B-F4FD98AF1CCC}" type="presOf" srcId="{3EF28557-A910-40E7-9033-8F868842F325}" destId="{D724913F-104F-B34E-B0F9-8219BA222B2F}" srcOrd="0" destOrd="0" presId="urn:microsoft.com/office/officeart/2005/8/layout/vList2"/>
    <dgm:cxn modelId="{39FCE79D-61C6-4FB1-B8BF-6DD57D1D5358}" srcId="{0303FD6D-DA71-412B-8D26-4484C509CE07}" destId="{3EF28557-A910-40E7-9033-8F868842F325}" srcOrd="3" destOrd="0" parTransId="{7653C7CD-CCD3-43F9-8519-3A8E539481BB}" sibTransId="{CB3E357A-1807-4A07-80D1-271CBFCEDE5D}"/>
    <dgm:cxn modelId="{ED055189-50F7-0548-AD42-F3C728FC1002}" type="presOf" srcId="{2D1F34D2-26AE-4DB3-B93F-D668158749EE}" destId="{068AADC0-FE58-CD45-9F66-9F24A07EA110}" srcOrd="0" destOrd="0" presId="urn:microsoft.com/office/officeart/2005/8/layout/vList2"/>
    <dgm:cxn modelId="{EE99842A-96B4-4DC3-A601-19B060A3CCFD}" srcId="{0303FD6D-DA71-412B-8D26-4484C509CE07}" destId="{0E86FA75-F10F-4458-86BC-C73A605BE2F6}" srcOrd="0" destOrd="0" parTransId="{996BFEE4-BF6E-4B28-9E4A-826FDEF84BA4}" sibTransId="{FB0D3D0E-9272-4C8F-9B15-965AEB4021F1}"/>
    <dgm:cxn modelId="{DB2B13F0-A84F-49AD-BA24-A26B4704F001}" srcId="{0303FD6D-DA71-412B-8D26-4484C509CE07}" destId="{6DC26C0B-E37D-40C3-B713-90CF34080B9E}" srcOrd="2" destOrd="0" parTransId="{32A4707A-DE0B-48AF-AFC8-89F0E80A0F70}" sibTransId="{84303EDF-BD6D-458E-96CF-79F22497E091}"/>
    <dgm:cxn modelId="{13940AE8-D39E-C74A-92AA-4AD5DDF512AE}" type="presParOf" srcId="{9BCB72B1-86B0-BE48-9B42-2FF2B0BEF0D9}" destId="{4493AAFB-9156-3344-8949-5765FD8B9B58}" srcOrd="0" destOrd="0" presId="urn:microsoft.com/office/officeart/2005/8/layout/vList2"/>
    <dgm:cxn modelId="{2A295B9A-1669-B942-87A7-AF2103FB8C3C}" type="presParOf" srcId="{9BCB72B1-86B0-BE48-9B42-2FF2B0BEF0D9}" destId="{9864DCF6-FCAB-8349-B36A-D42EC7A5B3AF}" srcOrd="1" destOrd="0" presId="urn:microsoft.com/office/officeart/2005/8/layout/vList2"/>
    <dgm:cxn modelId="{A8406536-1174-4D4F-BB64-5B9FE794EA3D}" type="presParOf" srcId="{9BCB72B1-86B0-BE48-9B42-2FF2B0BEF0D9}" destId="{068AADC0-FE58-CD45-9F66-9F24A07EA110}" srcOrd="2" destOrd="0" presId="urn:microsoft.com/office/officeart/2005/8/layout/vList2"/>
    <dgm:cxn modelId="{7454E074-5D07-AB4B-958A-CAE960EEAF8E}" type="presParOf" srcId="{9BCB72B1-86B0-BE48-9B42-2FF2B0BEF0D9}" destId="{EDC33D54-B04E-D543-9C47-68B2F48044F1}" srcOrd="3" destOrd="0" presId="urn:microsoft.com/office/officeart/2005/8/layout/vList2"/>
    <dgm:cxn modelId="{0C7F2FB2-34F4-D441-9C31-9EB53F89AEE9}" type="presParOf" srcId="{9BCB72B1-86B0-BE48-9B42-2FF2B0BEF0D9}" destId="{78A4D371-12DE-5E4F-87C7-4DB82A37EDF8}" srcOrd="4" destOrd="0" presId="urn:microsoft.com/office/officeart/2005/8/layout/vList2"/>
    <dgm:cxn modelId="{A9A53D1A-794F-7644-B690-145BDCC5078A}" type="presParOf" srcId="{9BCB72B1-86B0-BE48-9B42-2FF2B0BEF0D9}" destId="{B9AA2CFE-B346-1743-B661-F62DBA57E2EC}" srcOrd="5" destOrd="0" presId="urn:microsoft.com/office/officeart/2005/8/layout/vList2"/>
    <dgm:cxn modelId="{64DC6508-FE8D-DE49-BCEA-143968F31D6B}" type="presParOf" srcId="{9BCB72B1-86B0-BE48-9B42-2FF2B0BEF0D9}" destId="{D724913F-104F-B34E-B0F9-8219BA222B2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5E6FCCB5-D222-4678-9854-0547B23D510C}" type="doc">
      <dgm:prSet loTypeId="urn:microsoft.com/office/officeart/2005/8/layout/vList5" loCatId="list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5A83B339-472F-4009-B588-F80F5D1A7E6F}">
      <dgm:prSet/>
      <dgm:spPr/>
      <dgm:t>
        <a:bodyPr/>
        <a:lstStyle/>
        <a:p>
          <a:r>
            <a:rPr lang="tr-TR"/>
            <a:t>- Bütçenin uygulama sonuçlarının kesinleştiği belgedir.</a:t>
          </a:r>
          <a:br>
            <a:rPr lang="tr-TR"/>
          </a:br>
          <a:endParaRPr lang="en-US"/>
        </a:p>
      </dgm:t>
    </dgm:pt>
    <dgm:pt modelId="{296FEBB6-7BA3-41DA-B5EF-B8BC0B0B30D2}" type="parTrans" cxnId="{9BE23CB4-5631-4D81-9483-EE5D073CA434}">
      <dgm:prSet/>
      <dgm:spPr/>
      <dgm:t>
        <a:bodyPr/>
        <a:lstStyle/>
        <a:p>
          <a:endParaRPr lang="en-US"/>
        </a:p>
      </dgm:t>
    </dgm:pt>
    <dgm:pt modelId="{8E3808D0-3C49-428F-80B6-6550E0AA6318}" type="sibTrans" cxnId="{9BE23CB4-5631-4D81-9483-EE5D073CA434}">
      <dgm:prSet/>
      <dgm:spPr/>
      <dgm:t>
        <a:bodyPr/>
        <a:lstStyle/>
        <a:p>
          <a:endParaRPr lang="en-US"/>
        </a:p>
      </dgm:t>
    </dgm:pt>
    <dgm:pt modelId="{A9604DF9-10F6-4C0F-8856-7B3BAF2E9483}">
      <dgm:prSet/>
      <dgm:spPr/>
      <dgm:t>
        <a:bodyPr/>
        <a:lstStyle/>
        <a:p>
          <a:r>
            <a:rPr lang="tr-TR"/>
            <a:t>- Mali yılın bitiminden sonraki Haziran ayı sonuna kadar TBMM'ye sunulur.</a:t>
          </a:r>
          <a:br>
            <a:rPr lang="tr-TR"/>
          </a:br>
          <a:endParaRPr lang="en-US"/>
        </a:p>
      </dgm:t>
    </dgm:pt>
    <dgm:pt modelId="{4BE810BA-63F2-469A-80C3-FB80244AB8F3}" type="parTrans" cxnId="{3B1DB25C-3E40-4874-80B4-FD646AB800E3}">
      <dgm:prSet/>
      <dgm:spPr/>
      <dgm:t>
        <a:bodyPr/>
        <a:lstStyle/>
        <a:p>
          <a:endParaRPr lang="en-US"/>
        </a:p>
      </dgm:t>
    </dgm:pt>
    <dgm:pt modelId="{91F35AD4-62C7-4B3E-A33C-A7CA544E921E}" type="sibTrans" cxnId="{3B1DB25C-3E40-4874-80B4-FD646AB800E3}">
      <dgm:prSet/>
      <dgm:spPr/>
      <dgm:t>
        <a:bodyPr/>
        <a:lstStyle/>
        <a:p>
          <a:endParaRPr lang="en-US"/>
        </a:p>
      </dgm:t>
    </dgm:pt>
    <dgm:pt modelId="{6C1B29A6-21FD-452A-9338-77F01B165E41}">
      <dgm:prSet/>
      <dgm:spPr/>
      <dgm:t>
        <a:bodyPr/>
        <a:lstStyle/>
        <a:p>
          <a:r>
            <a:rPr lang="tr-TR"/>
            <a:t>- Genel uygunluk bildirimi ile birlikte Sayıştay görüşü alınarak görüşülür.</a:t>
          </a:r>
          <a:endParaRPr lang="en-US"/>
        </a:p>
      </dgm:t>
    </dgm:pt>
    <dgm:pt modelId="{3916F59A-F1E5-4E58-9B07-E67780929799}" type="parTrans" cxnId="{C08A608E-FED6-45A9-BA82-A9B73BE29D0C}">
      <dgm:prSet/>
      <dgm:spPr/>
      <dgm:t>
        <a:bodyPr/>
        <a:lstStyle/>
        <a:p>
          <a:endParaRPr lang="en-US"/>
        </a:p>
      </dgm:t>
    </dgm:pt>
    <dgm:pt modelId="{16F1FEAA-C10A-48C7-A3AD-E50EF9328FBF}" type="sibTrans" cxnId="{C08A608E-FED6-45A9-BA82-A9B73BE29D0C}">
      <dgm:prSet/>
      <dgm:spPr/>
      <dgm:t>
        <a:bodyPr/>
        <a:lstStyle/>
        <a:p>
          <a:endParaRPr lang="en-US"/>
        </a:p>
      </dgm:t>
    </dgm:pt>
    <dgm:pt modelId="{C592C4F2-6C1D-6840-B979-931FF0BF2E9F}" type="pres">
      <dgm:prSet presAssocID="{5E6FCCB5-D222-4678-9854-0547B23D510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0298442-7A49-CC47-893D-EA75B290BDEA}" type="pres">
      <dgm:prSet presAssocID="{5A83B339-472F-4009-B588-F80F5D1A7E6F}" presName="linNode" presStyleCnt="0"/>
      <dgm:spPr/>
    </dgm:pt>
    <dgm:pt modelId="{109FEEDF-C647-4341-82F9-19F7B37E77DF}" type="pres">
      <dgm:prSet presAssocID="{5A83B339-472F-4009-B588-F80F5D1A7E6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236D7F2-DA4C-834C-A149-5A58D5A800EC}" type="pres">
      <dgm:prSet presAssocID="{8E3808D0-3C49-428F-80B6-6550E0AA6318}" presName="sp" presStyleCnt="0"/>
      <dgm:spPr/>
    </dgm:pt>
    <dgm:pt modelId="{CA37DEC8-3402-334E-A824-BC1FD7C81B5C}" type="pres">
      <dgm:prSet presAssocID="{A9604DF9-10F6-4C0F-8856-7B3BAF2E9483}" presName="linNode" presStyleCnt="0"/>
      <dgm:spPr/>
    </dgm:pt>
    <dgm:pt modelId="{278A887A-5EF1-794D-B68C-C0EDAD7B9FF7}" type="pres">
      <dgm:prSet presAssocID="{A9604DF9-10F6-4C0F-8856-7B3BAF2E948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C9995FD-5DB5-5B48-AA54-5C8CA76965B7}" type="pres">
      <dgm:prSet presAssocID="{91F35AD4-62C7-4B3E-A33C-A7CA544E921E}" presName="sp" presStyleCnt="0"/>
      <dgm:spPr/>
    </dgm:pt>
    <dgm:pt modelId="{6EE0AF72-B625-6542-B192-E4514145CC99}" type="pres">
      <dgm:prSet presAssocID="{6C1B29A6-21FD-452A-9338-77F01B165E41}" presName="linNode" presStyleCnt="0"/>
      <dgm:spPr/>
    </dgm:pt>
    <dgm:pt modelId="{C43A6B50-EAA8-E745-9CD0-20D095A2CD7F}" type="pres">
      <dgm:prSet presAssocID="{6C1B29A6-21FD-452A-9338-77F01B165E41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A0ED792-581C-884A-9CB1-94883909CCCC}" type="presOf" srcId="{6C1B29A6-21FD-452A-9338-77F01B165E41}" destId="{C43A6B50-EAA8-E745-9CD0-20D095A2CD7F}" srcOrd="0" destOrd="0" presId="urn:microsoft.com/office/officeart/2005/8/layout/vList5"/>
    <dgm:cxn modelId="{3AF11AC4-2720-EB45-9F8C-C5156A9AC48C}" type="presOf" srcId="{A9604DF9-10F6-4C0F-8856-7B3BAF2E9483}" destId="{278A887A-5EF1-794D-B68C-C0EDAD7B9FF7}" srcOrd="0" destOrd="0" presId="urn:microsoft.com/office/officeart/2005/8/layout/vList5"/>
    <dgm:cxn modelId="{478C6D7C-BA05-8044-8456-EE4AFB1C3481}" type="presOf" srcId="{5E6FCCB5-D222-4678-9854-0547B23D510C}" destId="{C592C4F2-6C1D-6840-B979-931FF0BF2E9F}" srcOrd="0" destOrd="0" presId="urn:microsoft.com/office/officeart/2005/8/layout/vList5"/>
    <dgm:cxn modelId="{3B1DB25C-3E40-4874-80B4-FD646AB800E3}" srcId="{5E6FCCB5-D222-4678-9854-0547B23D510C}" destId="{A9604DF9-10F6-4C0F-8856-7B3BAF2E9483}" srcOrd="1" destOrd="0" parTransId="{4BE810BA-63F2-469A-80C3-FB80244AB8F3}" sibTransId="{91F35AD4-62C7-4B3E-A33C-A7CA544E921E}"/>
    <dgm:cxn modelId="{97E682F6-6FF5-A446-B58B-4457188084DD}" type="presOf" srcId="{5A83B339-472F-4009-B588-F80F5D1A7E6F}" destId="{109FEEDF-C647-4341-82F9-19F7B37E77DF}" srcOrd="0" destOrd="0" presId="urn:microsoft.com/office/officeart/2005/8/layout/vList5"/>
    <dgm:cxn modelId="{9BE23CB4-5631-4D81-9483-EE5D073CA434}" srcId="{5E6FCCB5-D222-4678-9854-0547B23D510C}" destId="{5A83B339-472F-4009-B588-F80F5D1A7E6F}" srcOrd="0" destOrd="0" parTransId="{296FEBB6-7BA3-41DA-B5EF-B8BC0B0B30D2}" sibTransId="{8E3808D0-3C49-428F-80B6-6550E0AA6318}"/>
    <dgm:cxn modelId="{C08A608E-FED6-45A9-BA82-A9B73BE29D0C}" srcId="{5E6FCCB5-D222-4678-9854-0547B23D510C}" destId="{6C1B29A6-21FD-452A-9338-77F01B165E41}" srcOrd="2" destOrd="0" parTransId="{3916F59A-F1E5-4E58-9B07-E67780929799}" sibTransId="{16F1FEAA-C10A-48C7-A3AD-E50EF9328FBF}"/>
    <dgm:cxn modelId="{9F55F711-C2F4-AB49-846A-15370AC6AEC7}" type="presParOf" srcId="{C592C4F2-6C1D-6840-B979-931FF0BF2E9F}" destId="{F0298442-7A49-CC47-893D-EA75B290BDEA}" srcOrd="0" destOrd="0" presId="urn:microsoft.com/office/officeart/2005/8/layout/vList5"/>
    <dgm:cxn modelId="{70D4C152-5C08-BA4E-BCDA-3115239EF065}" type="presParOf" srcId="{F0298442-7A49-CC47-893D-EA75B290BDEA}" destId="{109FEEDF-C647-4341-82F9-19F7B37E77DF}" srcOrd="0" destOrd="0" presId="urn:microsoft.com/office/officeart/2005/8/layout/vList5"/>
    <dgm:cxn modelId="{1D1D71F3-2464-824F-9FC4-26A28EC9B358}" type="presParOf" srcId="{C592C4F2-6C1D-6840-B979-931FF0BF2E9F}" destId="{0236D7F2-DA4C-834C-A149-5A58D5A800EC}" srcOrd="1" destOrd="0" presId="urn:microsoft.com/office/officeart/2005/8/layout/vList5"/>
    <dgm:cxn modelId="{15166D16-0D61-DD4C-8F55-3DB358632342}" type="presParOf" srcId="{C592C4F2-6C1D-6840-B979-931FF0BF2E9F}" destId="{CA37DEC8-3402-334E-A824-BC1FD7C81B5C}" srcOrd="2" destOrd="0" presId="urn:microsoft.com/office/officeart/2005/8/layout/vList5"/>
    <dgm:cxn modelId="{15971715-5669-5A4B-B032-6F367D5ED849}" type="presParOf" srcId="{CA37DEC8-3402-334E-A824-BC1FD7C81B5C}" destId="{278A887A-5EF1-794D-B68C-C0EDAD7B9FF7}" srcOrd="0" destOrd="0" presId="urn:microsoft.com/office/officeart/2005/8/layout/vList5"/>
    <dgm:cxn modelId="{D499BAEE-3EF3-6340-A235-929735E903A0}" type="presParOf" srcId="{C592C4F2-6C1D-6840-B979-931FF0BF2E9F}" destId="{9C9995FD-5DB5-5B48-AA54-5C8CA76965B7}" srcOrd="3" destOrd="0" presId="urn:microsoft.com/office/officeart/2005/8/layout/vList5"/>
    <dgm:cxn modelId="{D68180D0-441B-AF49-8DCE-96DC8137ED4E}" type="presParOf" srcId="{C592C4F2-6C1D-6840-B979-931FF0BF2E9F}" destId="{6EE0AF72-B625-6542-B192-E4514145CC99}" srcOrd="4" destOrd="0" presId="urn:microsoft.com/office/officeart/2005/8/layout/vList5"/>
    <dgm:cxn modelId="{4891067E-B9DD-C747-A280-0FD088402BF2}" type="presParOf" srcId="{6EE0AF72-B625-6542-B192-E4514145CC99}" destId="{C43A6B50-EAA8-E745-9CD0-20D095A2CD7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ACB51EAC-DBAB-49BC-9F76-D7B1BF3D671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DF0B055-6366-4602-ADC0-D8CDFD42BDC3}">
      <dgm:prSet/>
      <dgm:spPr/>
      <dgm:t>
        <a:bodyPr/>
        <a:lstStyle/>
        <a:p>
          <a:r>
            <a:rPr lang="tr-TR"/>
            <a:t>- Kamu idarelerine ait taşınırların kaydı, muhafazası, kullanımı ve elden çıkarılması.</a:t>
          </a:r>
          <a:br>
            <a:rPr lang="tr-TR"/>
          </a:br>
          <a:endParaRPr lang="en-US"/>
        </a:p>
      </dgm:t>
    </dgm:pt>
    <dgm:pt modelId="{25CD7AB4-4994-4AC8-AFA8-619727EFB0A2}" type="parTrans" cxnId="{F2AEF2FE-7A9A-4EE1-A1D4-0CF160E3CADC}">
      <dgm:prSet/>
      <dgm:spPr/>
      <dgm:t>
        <a:bodyPr/>
        <a:lstStyle/>
        <a:p>
          <a:endParaRPr lang="en-US"/>
        </a:p>
      </dgm:t>
    </dgm:pt>
    <dgm:pt modelId="{C2FE0E28-6363-4CC7-B197-87034FAAC32D}" type="sibTrans" cxnId="{F2AEF2FE-7A9A-4EE1-A1D4-0CF160E3CADC}">
      <dgm:prSet/>
      <dgm:spPr/>
      <dgm:t>
        <a:bodyPr/>
        <a:lstStyle/>
        <a:p>
          <a:endParaRPr lang="en-US"/>
        </a:p>
      </dgm:t>
    </dgm:pt>
    <dgm:pt modelId="{9CCBC6DF-00E4-4AB0-8CF8-E410C4A11A09}">
      <dgm:prSet/>
      <dgm:spPr/>
      <dgm:t>
        <a:bodyPr/>
        <a:lstStyle/>
        <a:p>
          <a:r>
            <a:rPr lang="tr-TR"/>
            <a:t>- Taşınır kayıt ve kontrol yetkilileri bu işlemlerden sorumludur.</a:t>
          </a:r>
          <a:br>
            <a:rPr lang="tr-TR"/>
          </a:br>
          <a:endParaRPr lang="en-US"/>
        </a:p>
      </dgm:t>
    </dgm:pt>
    <dgm:pt modelId="{A4287B82-3B1A-4502-B7CE-88D64A5A5563}" type="parTrans" cxnId="{B5744C9D-FCE6-4272-A468-E89B4F031787}">
      <dgm:prSet/>
      <dgm:spPr/>
      <dgm:t>
        <a:bodyPr/>
        <a:lstStyle/>
        <a:p>
          <a:endParaRPr lang="en-US"/>
        </a:p>
      </dgm:t>
    </dgm:pt>
    <dgm:pt modelId="{ABA139FD-A075-4A11-88DF-428260E35A91}" type="sibTrans" cxnId="{B5744C9D-FCE6-4272-A468-E89B4F031787}">
      <dgm:prSet/>
      <dgm:spPr/>
      <dgm:t>
        <a:bodyPr/>
        <a:lstStyle/>
        <a:p>
          <a:endParaRPr lang="en-US"/>
        </a:p>
      </dgm:t>
    </dgm:pt>
    <dgm:pt modelId="{D9F5DF4C-FD1E-409E-BC7E-33E4E734F461}">
      <dgm:prSet/>
      <dgm:spPr/>
      <dgm:t>
        <a:bodyPr/>
        <a:lstStyle/>
        <a:p>
          <a:r>
            <a:rPr lang="tr-TR"/>
            <a:t>- Kayıtlar güncel tutulur ve her yıl sayım yapılarak raporlanır.</a:t>
          </a:r>
          <a:endParaRPr lang="en-US"/>
        </a:p>
      </dgm:t>
    </dgm:pt>
    <dgm:pt modelId="{02C21A4D-054E-408D-91D4-472374D6A180}" type="parTrans" cxnId="{BF4E38DE-3C8F-422B-86C6-288861784830}">
      <dgm:prSet/>
      <dgm:spPr/>
      <dgm:t>
        <a:bodyPr/>
        <a:lstStyle/>
        <a:p>
          <a:endParaRPr lang="en-US"/>
        </a:p>
      </dgm:t>
    </dgm:pt>
    <dgm:pt modelId="{B2EDD53A-7DF4-4656-B60B-91D6236CB4FE}" type="sibTrans" cxnId="{BF4E38DE-3C8F-422B-86C6-288861784830}">
      <dgm:prSet/>
      <dgm:spPr/>
      <dgm:t>
        <a:bodyPr/>
        <a:lstStyle/>
        <a:p>
          <a:endParaRPr lang="en-US"/>
        </a:p>
      </dgm:t>
    </dgm:pt>
    <dgm:pt modelId="{7CB3F585-67BF-A049-B7BD-FF6FE5E9B06C}" type="pres">
      <dgm:prSet presAssocID="{ACB51EAC-DBAB-49BC-9F76-D7B1BF3D6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8EA7D1C-BB94-3646-BBF4-5284F59883E9}" type="pres">
      <dgm:prSet presAssocID="{FDF0B055-6366-4602-ADC0-D8CDFD42BDC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9B03DDC-D23F-034B-AF53-83362003F7D3}" type="pres">
      <dgm:prSet presAssocID="{C2FE0E28-6363-4CC7-B197-87034FAAC32D}" presName="spacer" presStyleCnt="0"/>
      <dgm:spPr/>
    </dgm:pt>
    <dgm:pt modelId="{811A69C3-04C1-934F-82A7-93D3200A4AA3}" type="pres">
      <dgm:prSet presAssocID="{9CCBC6DF-00E4-4AB0-8CF8-E410C4A11A0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BDC319D-E176-484E-8E3E-DAADB2503A24}" type="pres">
      <dgm:prSet presAssocID="{ABA139FD-A075-4A11-88DF-428260E35A91}" presName="spacer" presStyleCnt="0"/>
      <dgm:spPr/>
    </dgm:pt>
    <dgm:pt modelId="{DEE66376-27E4-D34F-932B-F8DD576EBD5D}" type="pres">
      <dgm:prSet presAssocID="{D9F5DF4C-FD1E-409E-BC7E-33E4E734F46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F0AD717-E5C3-E64E-9813-831BC194503C}" type="presOf" srcId="{9CCBC6DF-00E4-4AB0-8CF8-E410C4A11A09}" destId="{811A69C3-04C1-934F-82A7-93D3200A4AA3}" srcOrd="0" destOrd="0" presId="urn:microsoft.com/office/officeart/2005/8/layout/vList2"/>
    <dgm:cxn modelId="{B5744C9D-FCE6-4272-A468-E89B4F031787}" srcId="{ACB51EAC-DBAB-49BC-9F76-D7B1BF3D671B}" destId="{9CCBC6DF-00E4-4AB0-8CF8-E410C4A11A09}" srcOrd="1" destOrd="0" parTransId="{A4287B82-3B1A-4502-B7CE-88D64A5A5563}" sibTransId="{ABA139FD-A075-4A11-88DF-428260E35A91}"/>
    <dgm:cxn modelId="{F4958564-BAEA-3546-8AC7-CD2709A71DDA}" type="presOf" srcId="{ACB51EAC-DBAB-49BC-9F76-D7B1BF3D671B}" destId="{7CB3F585-67BF-A049-B7BD-FF6FE5E9B06C}" srcOrd="0" destOrd="0" presId="urn:microsoft.com/office/officeart/2005/8/layout/vList2"/>
    <dgm:cxn modelId="{2C86A94E-DA93-3941-92FC-2C28653A2168}" type="presOf" srcId="{FDF0B055-6366-4602-ADC0-D8CDFD42BDC3}" destId="{58EA7D1C-BB94-3646-BBF4-5284F59883E9}" srcOrd="0" destOrd="0" presId="urn:microsoft.com/office/officeart/2005/8/layout/vList2"/>
    <dgm:cxn modelId="{68396403-E05D-704A-9C6D-E8D1280127CB}" type="presOf" srcId="{D9F5DF4C-FD1E-409E-BC7E-33E4E734F461}" destId="{DEE66376-27E4-D34F-932B-F8DD576EBD5D}" srcOrd="0" destOrd="0" presId="urn:microsoft.com/office/officeart/2005/8/layout/vList2"/>
    <dgm:cxn modelId="{F2AEF2FE-7A9A-4EE1-A1D4-0CF160E3CADC}" srcId="{ACB51EAC-DBAB-49BC-9F76-D7B1BF3D671B}" destId="{FDF0B055-6366-4602-ADC0-D8CDFD42BDC3}" srcOrd="0" destOrd="0" parTransId="{25CD7AB4-4994-4AC8-AFA8-619727EFB0A2}" sibTransId="{C2FE0E28-6363-4CC7-B197-87034FAAC32D}"/>
    <dgm:cxn modelId="{BF4E38DE-3C8F-422B-86C6-288861784830}" srcId="{ACB51EAC-DBAB-49BC-9F76-D7B1BF3D671B}" destId="{D9F5DF4C-FD1E-409E-BC7E-33E4E734F461}" srcOrd="2" destOrd="0" parTransId="{02C21A4D-054E-408D-91D4-472374D6A180}" sibTransId="{B2EDD53A-7DF4-4656-B60B-91D6236CB4FE}"/>
    <dgm:cxn modelId="{EA297DBD-DDC6-BE42-B363-1C41559BB6AF}" type="presParOf" srcId="{7CB3F585-67BF-A049-B7BD-FF6FE5E9B06C}" destId="{58EA7D1C-BB94-3646-BBF4-5284F59883E9}" srcOrd="0" destOrd="0" presId="urn:microsoft.com/office/officeart/2005/8/layout/vList2"/>
    <dgm:cxn modelId="{123566B8-00A7-3A43-A69B-FF51649B97FB}" type="presParOf" srcId="{7CB3F585-67BF-A049-B7BD-FF6FE5E9B06C}" destId="{09B03DDC-D23F-034B-AF53-83362003F7D3}" srcOrd="1" destOrd="0" presId="urn:microsoft.com/office/officeart/2005/8/layout/vList2"/>
    <dgm:cxn modelId="{64DD535A-C0AF-3348-828F-F26EBC66F10A}" type="presParOf" srcId="{7CB3F585-67BF-A049-B7BD-FF6FE5E9B06C}" destId="{811A69C3-04C1-934F-82A7-93D3200A4AA3}" srcOrd="2" destOrd="0" presId="urn:microsoft.com/office/officeart/2005/8/layout/vList2"/>
    <dgm:cxn modelId="{021C5FD9-355B-A949-8BF8-615DA80DCC3D}" type="presParOf" srcId="{7CB3F585-67BF-A049-B7BD-FF6FE5E9B06C}" destId="{8BDC319D-E176-484E-8E3E-DAADB2503A24}" srcOrd="3" destOrd="0" presId="urn:microsoft.com/office/officeart/2005/8/layout/vList2"/>
    <dgm:cxn modelId="{21B8DAE5-C036-4244-BF36-AF6885641A9B}" type="presParOf" srcId="{7CB3F585-67BF-A049-B7BD-FF6FE5E9B06C}" destId="{DEE66376-27E4-D34F-932B-F8DD576EBD5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3AF9E146-20B7-483E-8BA0-84C1E74707A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5F6DEE5-4669-4694-9DC5-29EC3A68FE24}">
      <dgm:prSet/>
      <dgm:spPr/>
      <dgm:t>
        <a:bodyPr/>
        <a:lstStyle/>
        <a:p>
          <a:r>
            <a:rPr lang="tr-TR"/>
            <a:t>- Kamu idarelerinin mülkiyetindeki yerlerin tapu kayıtlarının tutulması.</a:t>
          </a:r>
          <a:br>
            <a:rPr lang="tr-TR"/>
          </a:br>
          <a:endParaRPr lang="en-US"/>
        </a:p>
      </dgm:t>
    </dgm:pt>
    <dgm:pt modelId="{C4D49669-C523-48A8-A848-5883E015118E}" type="parTrans" cxnId="{3B62066C-4505-4A63-9380-A316CCA16497}">
      <dgm:prSet/>
      <dgm:spPr/>
      <dgm:t>
        <a:bodyPr/>
        <a:lstStyle/>
        <a:p>
          <a:endParaRPr lang="en-US"/>
        </a:p>
      </dgm:t>
    </dgm:pt>
    <dgm:pt modelId="{CE15E2CB-1D7E-4EC0-B811-0FB727FC34B1}" type="sibTrans" cxnId="{3B62066C-4505-4A63-9380-A316CCA16497}">
      <dgm:prSet/>
      <dgm:spPr/>
      <dgm:t>
        <a:bodyPr/>
        <a:lstStyle/>
        <a:p>
          <a:endParaRPr lang="en-US"/>
        </a:p>
      </dgm:t>
    </dgm:pt>
    <dgm:pt modelId="{BBB87125-8DD2-44FB-A797-F22DD94F63F0}">
      <dgm:prSet/>
      <dgm:spPr/>
      <dgm:t>
        <a:bodyPr/>
        <a:lstStyle/>
        <a:p>
          <a:r>
            <a:rPr lang="tr-TR"/>
            <a:t>- Milli Emlak Genel Müdürlüğü ile koordineli envanter tutulması.</a:t>
          </a:r>
          <a:br>
            <a:rPr lang="tr-TR"/>
          </a:br>
          <a:endParaRPr lang="en-US"/>
        </a:p>
      </dgm:t>
    </dgm:pt>
    <dgm:pt modelId="{822F7744-5DBD-4126-897E-2FDC89B25473}" type="parTrans" cxnId="{89DA31F5-7F9A-4CED-B9C0-35A7D6E9E322}">
      <dgm:prSet/>
      <dgm:spPr/>
      <dgm:t>
        <a:bodyPr/>
        <a:lstStyle/>
        <a:p>
          <a:endParaRPr lang="en-US"/>
        </a:p>
      </dgm:t>
    </dgm:pt>
    <dgm:pt modelId="{209C6BF2-517D-46BB-A07C-EA4A35076D6F}" type="sibTrans" cxnId="{89DA31F5-7F9A-4CED-B9C0-35A7D6E9E322}">
      <dgm:prSet/>
      <dgm:spPr/>
      <dgm:t>
        <a:bodyPr/>
        <a:lstStyle/>
        <a:p>
          <a:endParaRPr lang="en-US"/>
        </a:p>
      </dgm:t>
    </dgm:pt>
    <dgm:pt modelId="{64CCD44F-469B-44E4-BC3A-1B3FDFFCCD41}">
      <dgm:prSet/>
      <dgm:spPr/>
      <dgm:t>
        <a:bodyPr/>
        <a:lstStyle/>
        <a:p>
          <a:r>
            <a:rPr lang="tr-TR"/>
            <a:t>- Taşınmazların kiralanması veya tahsisi özel kanun hükümlerine tabidir.</a:t>
          </a:r>
          <a:endParaRPr lang="en-US"/>
        </a:p>
      </dgm:t>
    </dgm:pt>
    <dgm:pt modelId="{D3A5447D-08A4-482F-B354-DBB386F9B5FC}" type="parTrans" cxnId="{E0EF9FF2-D01F-4460-89E4-441A61BB77C9}">
      <dgm:prSet/>
      <dgm:spPr/>
      <dgm:t>
        <a:bodyPr/>
        <a:lstStyle/>
        <a:p>
          <a:endParaRPr lang="en-US"/>
        </a:p>
      </dgm:t>
    </dgm:pt>
    <dgm:pt modelId="{77FDB397-ED11-4E62-90AD-A16C1739A9C3}" type="sibTrans" cxnId="{E0EF9FF2-D01F-4460-89E4-441A61BB77C9}">
      <dgm:prSet/>
      <dgm:spPr/>
      <dgm:t>
        <a:bodyPr/>
        <a:lstStyle/>
        <a:p>
          <a:endParaRPr lang="en-US"/>
        </a:p>
      </dgm:t>
    </dgm:pt>
    <dgm:pt modelId="{D8C19665-C053-D248-8A70-2CA2B36F2B27}" type="pres">
      <dgm:prSet presAssocID="{3AF9E146-20B7-483E-8BA0-84C1E74707A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0F4C996-9241-8349-89E9-254A8411BAC7}" type="pres">
      <dgm:prSet presAssocID="{A5F6DEE5-4669-4694-9DC5-29EC3A68FE2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F7D8FAE-217D-D145-AEBF-81E54FF413C1}" type="pres">
      <dgm:prSet presAssocID="{CE15E2CB-1D7E-4EC0-B811-0FB727FC34B1}" presName="spacer" presStyleCnt="0"/>
      <dgm:spPr/>
    </dgm:pt>
    <dgm:pt modelId="{4EC0172B-C4A5-F445-A7EF-C70E5FE2C204}" type="pres">
      <dgm:prSet presAssocID="{BBB87125-8DD2-44FB-A797-F22DD94F63F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672C84D-58D1-5541-ABC4-A35345744D84}" type="pres">
      <dgm:prSet presAssocID="{209C6BF2-517D-46BB-A07C-EA4A35076D6F}" presName="spacer" presStyleCnt="0"/>
      <dgm:spPr/>
    </dgm:pt>
    <dgm:pt modelId="{AFCDDF4C-5465-9440-AD0B-444C7D29E59A}" type="pres">
      <dgm:prSet presAssocID="{64CCD44F-469B-44E4-BC3A-1B3FDFFCCD4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579ECFE-30D9-C542-AC11-D53F64683D37}" type="presOf" srcId="{A5F6DEE5-4669-4694-9DC5-29EC3A68FE24}" destId="{40F4C996-9241-8349-89E9-254A8411BAC7}" srcOrd="0" destOrd="0" presId="urn:microsoft.com/office/officeart/2005/8/layout/vList2"/>
    <dgm:cxn modelId="{1610A965-1DE3-6645-A60A-5C1E984517E7}" type="presOf" srcId="{3AF9E146-20B7-483E-8BA0-84C1E74707A2}" destId="{D8C19665-C053-D248-8A70-2CA2B36F2B27}" srcOrd="0" destOrd="0" presId="urn:microsoft.com/office/officeart/2005/8/layout/vList2"/>
    <dgm:cxn modelId="{4670FD96-7E58-624B-BD46-5C15208C4B8B}" type="presOf" srcId="{BBB87125-8DD2-44FB-A797-F22DD94F63F0}" destId="{4EC0172B-C4A5-F445-A7EF-C70E5FE2C204}" srcOrd="0" destOrd="0" presId="urn:microsoft.com/office/officeart/2005/8/layout/vList2"/>
    <dgm:cxn modelId="{89DA31F5-7F9A-4CED-B9C0-35A7D6E9E322}" srcId="{3AF9E146-20B7-483E-8BA0-84C1E74707A2}" destId="{BBB87125-8DD2-44FB-A797-F22DD94F63F0}" srcOrd="1" destOrd="0" parTransId="{822F7744-5DBD-4126-897E-2FDC89B25473}" sibTransId="{209C6BF2-517D-46BB-A07C-EA4A35076D6F}"/>
    <dgm:cxn modelId="{E0EF9FF2-D01F-4460-89E4-441A61BB77C9}" srcId="{3AF9E146-20B7-483E-8BA0-84C1E74707A2}" destId="{64CCD44F-469B-44E4-BC3A-1B3FDFFCCD41}" srcOrd="2" destOrd="0" parTransId="{D3A5447D-08A4-482F-B354-DBB386F9B5FC}" sibTransId="{77FDB397-ED11-4E62-90AD-A16C1739A9C3}"/>
    <dgm:cxn modelId="{B12619CD-8AF6-8C4E-95A9-D7E9C6AB60C4}" type="presOf" srcId="{64CCD44F-469B-44E4-BC3A-1B3FDFFCCD41}" destId="{AFCDDF4C-5465-9440-AD0B-444C7D29E59A}" srcOrd="0" destOrd="0" presId="urn:microsoft.com/office/officeart/2005/8/layout/vList2"/>
    <dgm:cxn modelId="{3B62066C-4505-4A63-9380-A316CCA16497}" srcId="{3AF9E146-20B7-483E-8BA0-84C1E74707A2}" destId="{A5F6DEE5-4669-4694-9DC5-29EC3A68FE24}" srcOrd="0" destOrd="0" parTransId="{C4D49669-C523-48A8-A848-5883E015118E}" sibTransId="{CE15E2CB-1D7E-4EC0-B811-0FB727FC34B1}"/>
    <dgm:cxn modelId="{51E7ECE1-8422-2A44-A288-B1DE7B4E0988}" type="presParOf" srcId="{D8C19665-C053-D248-8A70-2CA2B36F2B27}" destId="{40F4C996-9241-8349-89E9-254A8411BAC7}" srcOrd="0" destOrd="0" presId="urn:microsoft.com/office/officeart/2005/8/layout/vList2"/>
    <dgm:cxn modelId="{3B7BF692-F8A0-AA4B-B46D-22D506B73625}" type="presParOf" srcId="{D8C19665-C053-D248-8A70-2CA2B36F2B27}" destId="{9F7D8FAE-217D-D145-AEBF-81E54FF413C1}" srcOrd="1" destOrd="0" presId="urn:microsoft.com/office/officeart/2005/8/layout/vList2"/>
    <dgm:cxn modelId="{679F0A22-CDB6-624E-A3E5-3B9ECC2AB7C1}" type="presParOf" srcId="{D8C19665-C053-D248-8A70-2CA2B36F2B27}" destId="{4EC0172B-C4A5-F445-A7EF-C70E5FE2C204}" srcOrd="2" destOrd="0" presId="urn:microsoft.com/office/officeart/2005/8/layout/vList2"/>
    <dgm:cxn modelId="{37738F4A-BA14-F347-B749-3A81D5E933A2}" type="presParOf" srcId="{D8C19665-C053-D248-8A70-2CA2B36F2B27}" destId="{0672C84D-58D1-5541-ABC4-A35345744D84}" srcOrd="3" destOrd="0" presId="urn:microsoft.com/office/officeart/2005/8/layout/vList2"/>
    <dgm:cxn modelId="{40BC9DD1-6132-5544-845C-FFEEF536F010}" type="presParOf" srcId="{D8C19665-C053-D248-8A70-2CA2B36F2B27}" destId="{AFCDDF4C-5465-9440-AD0B-444C7D29E59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7670F450-96B3-48FD-B8DE-DE26E723F86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13AA3DF-9697-419D-8037-74D7CB4DF377}">
      <dgm:prSet/>
      <dgm:spPr/>
      <dgm:t>
        <a:bodyPr/>
        <a:lstStyle/>
        <a:p>
          <a:r>
            <a:rPr lang="tr-TR"/>
            <a:t>- Genel yönetim kapsamındaki idarelerin mali verilerinin birleştirilmesidir.</a:t>
          </a:r>
          <a:br>
            <a:rPr lang="tr-TR"/>
          </a:br>
          <a:endParaRPr lang="en-US"/>
        </a:p>
      </dgm:t>
    </dgm:pt>
    <dgm:pt modelId="{1975D13C-6955-4F36-93B5-25F725672988}" type="parTrans" cxnId="{C5B18658-201A-4EC8-8C47-5590628B0225}">
      <dgm:prSet/>
      <dgm:spPr/>
      <dgm:t>
        <a:bodyPr/>
        <a:lstStyle/>
        <a:p>
          <a:endParaRPr lang="en-US"/>
        </a:p>
      </dgm:t>
    </dgm:pt>
    <dgm:pt modelId="{DD915245-04A5-4398-AAD5-4D7BAB0DA9FA}" type="sibTrans" cxnId="{C5B18658-201A-4EC8-8C47-5590628B0225}">
      <dgm:prSet/>
      <dgm:spPr/>
      <dgm:t>
        <a:bodyPr/>
        <a:lstStyle/>
        <a:p>
          <a:endParaRPr lang="en-US"/>
        </a:p>
      </dgm:t>
    </dgm:pt>
    <dgm:pt modelId="{A7C3F00B-6FDC-43F1-9A57-FA2874AA8002}">
      <dgm:prSet/>
      <dgm:spPr/>
      <dgm:t>
        <a:bodyPr/>
        <a:lstStyle/>
        <a:p>
          <a:r>
            <a:rPr lang="tr-TR"/>
            <a:t>- Hazine ve Maliye Bakanlığı tarafından konsolide edilerek yayımlanır.</a:t>
          </a:r>
          <a:br>
            <a:rPr lang="tr-TR"/>
          </a:br>
          <a:endParaRPr lang="en-US"/>
        </a:p>
      </dgm:t>
    </dgm:pt>
    <dgm:pt modelId="{C690B675-97E2-4576-8DE7-C77B55613744}" type="parTrans" cxnId="{7A69CEE3-B43D-4CD5-A1B4-EAE9052B73E0}">
      <dgm:prSet/>
      <dgm:spPr/>
      <dgm:t>
        <a:bodyPr/>
        <a:lstStyle/>
        <a:p>
          <a:endParaRPr lang="en-US"/>
        </a:p>
      </dgm:t>
    </dgm:pt>
    <dgm:pt modelId="{2006B90E-DB31-4595-A324-9C9FF1B35CF5}" type="sibTrans" cxnId="{7A69CEE3-B43D-4CD5-A1B4-EAE9052B73E0}">
      <dgm:prSet/>
      <dgm:spPr/>
      <dgm:t>
        <a:bodyPr/>
        <a:lstStyle/>
        <a:p>
          <a:endParaRPr lang="en-US"/>
        </a:p>
      </dgm:t>
    </dgm:pt>
    <dgm:pt modelId="{1BE43BC0-C88F-424D-B692-75D1AC297B50}">
      <dgm:prSet/>
      <dgm:spPr/>
      <dgm:t>
        <a:bodyPr/>
        <a:lstStyle/>
        <a:p>
          <a:r>
            <a:rPr lang="tr-TR"/>
            <a:t>- İstatistiklerin doğruluğu ve güvenilirliği kanuni güvence altındadır.</a:t>
          </a:r>
          <a:endParaRPr lang="en-US"/>
        </a:p>
      </dgm:t>
    </dgm:pt>
    <dgm:pt modelId="{D184DF46-5F80-48A1-BFD7-690A4F027D21}" type="parTrans" cxnId="{D13806D7-3657-40B4-BE3A-BA5147089D42}">
      <dgm:prSet/>
      <dgm:spPr/>
      <dgm:t>
        <a:bodyPr/>
        <a:lstStyle/>
        <a:p>
          <a:endParaRPr lang="en-US"/>
        </a:p>
      </dgm:t>
    </dgm:pt>
    <dgm:pt modelId="{CBB810D3-9C36-4BCF-A7E3-6C2A7545171B}" type="sibTrans" cxnId="{D13806D7-3657-40B4-BE3A-BA5147089D42}">
      <dgm:prSet/>
      <dgm:spPr/>
      <dgm:t>
        <a:bodyPr/>
        <a:lstStyle/>
        <a:p>
          <a:endParaRPr lang="en-US"/>
        </a:p>
      </dgm:t>
    </dgm:pt>
    <dgm:pt modelId="{AB2FDD10-0091-2F4E-913E-F55BD0A09CCE}" type="pres">
      <dgm:prSet presAssocID="{7670F450-96B3-48FD-B8DE-DE26E723F86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F465C29-97E5-344D-B8C3-D9E85DD18886}" type="pres">
      <dgm:prSet presAssocID="{113AA3DF-9697-419D-8037-74D7CB4DF37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63EAE5B-9582-AA46-8BDE-BB6CE9EEEC54}" type="pres">
      <dgm:prSet presAssocID="{DD915245-04A5-4398-AAD5-4D7BAB0DA9FA}" presName="spacer" presStyleCnt="0"/>
      <dgm:spPr/>
    </dgm:pt>
    <dgm:pt modelId="{491076B2-1817-704D-9DE5-1B196B0AC86C}" type="pres">
      <dgm:prSet presAssocID="{A7C3F00B-6FDC-43F1-9A57-FA2874AA800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6E766D6-FB2D-DA41-A752-172F71A6A68A}" type="pres">
      <dgm:prSet presAssocID="{2006B90E-DB31-4595-A324-9C9FF1B35CF5}" presName="spacer" presStyleCnt="0"/>
      <dgm:spPr/>
    </dgm:pt>
    <dgm:pt modelId="{D712AC37-30A7-044E-BC3E-02989210B618}" type="pres">
      <dgm:prSet presAssocID="{1BE43BC0-C88F-424D-B692-75D1AC297B5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75C1B9F-B816-894B-8FF5-5414DB69C7D5}" type="presOf" srcId="{1BE43BC0-C88F-424D-B692-75D1AC297B50}" destId="{D712AC37-30A7-044E-BC3E-02989210B618}" srcOrd="0" destOrd="0" presId="urn:microsoft.com/office/officeart/2005/8/layout/vList2"/>
    <dgm:cxn modelId="{6B5C479A-61FA-0346-B35B-257A1978A916}" type="presOf" srcId="{A7C3F00B-6FDC-43F1-9A57-FA2874AA8002}" destId="{491076B2-1817-704D-9DE5-1B196B0AC86C}" srcOrd="0" destOrd="0" presId="urn:microsoft.com/office/officeart/2005/8/layout/vList2"/>
    <dgm:cxn modelId="{C5B18658-201A-4EC8-8C47-5590628B0225}" srcId="{7670F450-96B3-48FD-B8DE-DE26E723F869}" destId="{113AA3DF-9697-419D-8037-74D7CB4DF377}" srcOrd="0" destOrd="0" parTransId="{1975D13C-6955-4F36-93B5-25F725672988}" sibTransId="{DD915245-04A5-4398-AAD5-4D7BAB0DA9FA}"/>
    <dgm:cxn modelId="{B14780DB-B74D-AA43-855B-3D7F66AC0B4D}" type="presOf" srcId="{113AA3DF-9697-419D-8037-74D7CB4DF377}" destId="{3F465C29-97E5-344D-B8C3-D9E85DD18886}" srcOrd="0" destOrd="0" presId="urn:microsoft.com/office/officeart/2005/8/layout/vList2"/>
    <dgm:cxn modelId="{D13806D7-3657-40B4-BE3A-BA5147089D42}" srcId="{7670F450-96B3-48FD-B8DE-DE26E723F869}" destId="{1BE43BC0-C88F-424D-B692-75D1AC297B50}" srcOrd="2" destOrd="0" parTransId="{D184DF46-5F80-48A1-BFD7-690A4F027D21}" sibTransId="{CBB810D3-9C36-4BCF-A7E3-6C2A7545171B}"/>
    <dgm:cxn modelId="{3D1D19ED-F83D-884E-B8A1-541C7A7F95AE}" type="presOf" srcId="{7670F450-96B3-48FD-B8DE-DE26E723F869}" destId="{AB2FDD10-0091-2F4E-913E-F55BD0A09CCE}" srcOrd="0" destOrd="0" presId="urn:microsoft.com/office/officeart/2005/8/layout/vList2"/>
    <dgm:cxn modelId="{7A69CEE3-B43D-4CD5-A1B4-EAE9052B73E0}" srcId="{7670F450-96B3-48FD-B8DE-DE26E723F869}" destId="{A7C3F00B-6FDC-43F1-9A57-FA2874AA8002}" srcOrd="1" destOrd="0" parTransId="{C690B675-97E2-4576-8DE7-C77B55613744}" sibTransId="{2006B90E-DB31-4595-A324-9C9FF1B35CF5}"/>
    <dgm:cxn modelId="{48174CCD-29B5-904F-8FD5-D22BADE7B3A8}" type="presParOf" srcId="{AB2FDD10-0091-2F4E-913E-F55BD0A09CCE}" destId="{3F465C29-97E5-344D-B8C3-D9E85DD18886}" srcOrd="0" destOrd="0" presId="urn:microsoft.com/office/officeart/2005/8/layout/vList2"/>
    <dgm:cxn modelId="{519E89CD-8CB8-694D-B57A-C34A712DBB57}" type="presParOf" srcId="{AB2FDD10-0091-2F4E-913E-F55BD0A09CCE}" destId="{D63EAE5B-9582-AA46-8BDE-BB6CE9EEEC54}" srcOrd="1" destOrd="0" presId="urn:microsoft.com/office/officeart/2005/8/layout/vList2"/>
    <dgm:cxn modelId="{D1E82A54-C813-BD4F-8E13-822F0766AEBC}" type="presParOf" srcId="{AB2FDD10-0091-2F4E-913E-F55BD0A09CCE}" destId="{491076B2-1817-704D-9DE5-1B196B0AC86C}" srcOrd="2" destOrd="0" presId="urn:microsoft.com/office/officeart/2005/8/layout/vList2"/>
    <dgm:cxn modelId="{B5664325-3A00-2340-AE57-6A26BBD13C3A}" type="presParOf" srcId="{AB2FDD10-0091-2F4E-913E-F55BD0A09CCE}" destId="{E6E766D6-FB2D-DA41-A752-172F71A6A68A}" srcOrd="3" destOrd="0" presId="urn:microsoft.com/office/officeart/2005/8/layout/vList2"/>
    <dgm:cxn modelId="{35BBDD2B-9AC6-5F41-8CEB-0C66739D89D9}" type="presParOf" srcId="{AB2FDD10-0091-2F4E-913E-F55BD0A09CCE}" destId="{D712AC37-30A7-044E-BC3E-02989210B61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64C618DF-78E9-4295-B7EA-D9F030EC8E39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DB01EFA-10D8-46D7-9AA1-BEC99E50C0C6}">
      <dgm:prSet/>
      <dgm:spPr/>
      <dgm:t>
        <a:bodyPr/>
        <a:lstStyle/>
        <a:p>
          <a:r>
            <a:rPr lang="tr-TR"/>
            <a:t>- Kamu idareleri, bütçelerinde öngörülen ödenekleri aşamazlar.</a:t>
          </a:r>
          <a:br>
            <a:rPr lang="tr-TR"/>
          </a:br>
          <a:endParaRPr lang="en-US"/>
        </a:p>
      </dgm:t>
    </dgm:pt>
    <dgm:pt modelId="{FEB694C9-868E-41CA-A635-2CA023D26FAF}" type="parTrans" cxnId="{E5F29955-CAD2-4B48-8225-4CA38A2C7934}">
      <dgm:prSet/>
      <dgm:spPr/>
      <dgm:t>
        <a:bodyPr/>
        <a:lstStyle/>
        <a:p>
          <a:endParaRPr lang="en-US"/>
        </a:p>
      </dgm:t>
    </dgm:pt>
    <dgm:pt modelId="{F681F936-6CF8-4258-B18C-A7F5DE0CA61A}" type="sibTrans" cxnId="{E5F29955-CAD2-4B48-8225-4CA38A2C7934}">
      <dgm:prSet/>
      <dgm:spPr/>
      <dgm:t>
        <a:bodyPr/>
        <a:lstStyle/>
        <a:p>
          <a:endParaRPr lang="en-US"/>
        </a:p>
      </dgm:t>
    </dgm:pt>
    <dgm:pt modelId="{79BA0423-CBE6-4E5F-AC05-472C1991D1A5}">
      <dgm:prSet/>
      <dgm:spPr/>
      <dgm:t>
        <a:bodyPr/>
        <a:lstStyle/>
        <a:p>
          <a:r>
            <a:rPr lang="tr-TR"/>
            <a:t>- Ödenek üstü harcama talimatı verenlere ve yapanlara ağır disiplin hükümleri uygulanır.</a:t>
          </a:r>
          <a:br>
            <a:rPr lang="tr-TR"/>
          </a:br>
          <a:endParaRPr lang="en-US"/>
        </a:p>
      </dgm:t>
    </dgm:pt>
    <dgm:pt modelId="{FD0175DE-FC6B-4E11-8C3B-7E749FFDC7B6}" type="parTrans" cxnId="{E4A9EBAF-1351-4380-86ED-30CCBB457A0A}">
      <dgm:prSet/>
      <dgm:spPr/>
      <dgm:t>
        <a:bodyPr/>
        <a:lstStyle/>
        <a:p>
          <a:endParaRPr lang="en-US"/>
        </a:p>
      </dgm:t>
    </dgm:pt>
    <dgm:pt modelId="{D0DC5193-C6C5-483E-9AB9-2654621D6088}" type="sibTrans" cxnId="{E4A9EBAF-1351-4380-86ED-30CCBB457A0A}">
      <dgm:prSet/>
      <dgm:spPr/>
      <dgm:t>
        <a:bodyPr/>
        <a:lstStyle/>
        <a:p>
          <a:endParaRPr lang="en-US"/>
        </a:p>
      </dgm:t>
    </dgm:pt>
    <dgm:pt modelId="{F7C6DC6A-3503-47FF-AE32-14F83D439D38}">
      <dgm:prSet/>
      <dgm:spPr/>
      <dgm:t>
        <a:bodyPr/>
        <a:lstStyle/>
        <a:p>
          <a:r>
            <a:rPr lang="tr-TR"/>
            <a:t>- İstisna: İlamlı tazminatlar ve bazı zorunlu ek ödenek durumları.</a:t>
          </a:r>
          <a:endParaRPr lang="en-US"/>
        </a:p>
      </dgm:t>
    </dgm:pt>
    <dgm:pt modelId="{ED22AE44-3525-470C-B584-46B521C53461}" type="parTrans" cxnId="{2416D240-8FD2-4173-BAC0-06D683A80078}">
      <dgm:prSet/>
      <dgm:spPr/>
      <dgm:t>
        <a:bodyPr/>
        <a:lstStyle/>
        <a:p>
          <a:endParaRPr lang="en-US"/>
        </a:p>
      </dgm:t>
    </dgm:pt>
    <dgm:pt modelId="{0FED5EB3-3BFF-4C8B-9164-1F0B46CF7AF6}" type="sibTrans" cxnId="{2416D240-8FD2-4173-BAC0-06D683A80078}">
      <dgm:prSet/>
      <dgm:spPr/>
      <dgm:t>
        <a:bodyPr/>
        <a:lstStyle/>
        <a:p>
          <a:endParaRPr lang="en-US"/>
        </a:p>
      </dgm:t>
    </dgm:pt>
    <dgm:pt modelId="{D70D8352-EBED-D04E-8FEC-B825E9C8B0BC}" type="pres">
      <dgm:prSet presAssocID="{64C618DF-78E9-4295-B7EA-D9F030EC8E3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8691908D-7863-CB42-8A64-4A5139E54DC5}" type="pres">
      <dgm:prSet presAssocID="{4DB01EFA-10D8-46D7-9AA1-BEC99E50C0C6}" presName="hierRoot1" presStyleCnt="0"/>
      <dgm:spPr/>
    </dgm:pt>
    <dgm:pt modelId="{EF3D8322-EAF3-0F4C-98FA-B12DAC88E4E5}" type="pres">
      <dgm:prSet presAssocID="{4DB01EFA-10D8-46D7-9AA1-BEC99E50C0C6}" presName="composite" presStyleCnt="0"/>
      <dgm:spPr/>
    </dgm:pt>
    <dgm:pt modelId="{E5AFD7CB-43DB-234A-A7E7-73E0E8FCA690}" type="pres">
      <dgm:prSet presAssocID="{4DB01EFA-10D8-46D7-9AA1-BEC99E50C0C6}" presName="background" presStyleLbl="node0" presStyleIdx="0" presStyleCnt="3"/>
      <dgm:spPr/>
    </dgm:pt>
    <dgm:pt modelId="{4A935FEA-651E-3A42-9F5B-93BD12141C80}" type="pres">
      <dgm:prSet presAssocID="{4DB01EFA-10D8-46D7-9AA1-BEC99E50C0C6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F14313D-B51F-E546-8C5F-F0E924BDEDCF}" type="pres">
      <dgm:prSet presAssocID="{4DB01EFA-10D8-46D7-9AA1-BEC99E50C0C6}" presName="hierChild2" presStyleCnt="0"/>
      <dgm:spPr/>
    </dgm:pt>
    <dgm:pt modelId="{3696E31B-F4C2-FB43-9814-89608D7F9835}" type="pres">
      <dgm:prSet presAssocID="{79BA0423-CBE6-4E5F-AC05-472C1991D1A5}" presName="hierRoot1" presStyleCnt="0"/>
      <dgm:spPr/>
    </dgm:pt>
    <dgm:pt modelId="{353F329D-2A32-0F43-95F3-15281D07DA8B}" type="pres">
      <dgm:prSet presAssocID="{79BA0423-CBE6-4E5F-AC05-472C1991D1A5}" presName="composite" presStyleCnt="0"/>
      <dgm:spPr/>
    </dgm:pt>
    <dgm:pt modelId="{AFBE00EB-A103-7840-B62E-5082575D200A}" type="pres">
      <dgm:prSet presAssocID="{79BA0423-CBE6-4E5F-AC05-472C1991D1A5}" presName="background" presStyleLbl="node0" presStyleIdx="1" presStyleCnt="3"/>
      <dgm:spPr/>
    </dgm:pt>
    <dgm:pt modelId="{66719A12-30D6-D84D-8671-1AC96BE20A4D}" type="pres">
      <dgm:prSet presAssocID="{79BA0423-CBE6-4E5F-AC05-472C1991D1A5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9C1441A-4BF9-B34B-8179-9F992A5CC4BA}" type="pres">
      <dgm:prSet presAssocID="{79BA0423-CBE6-4E5F-AC05-472C1991D1A5}" presName="hierChild2" presStyleCnt="0"/>
      <dgm:spPr/>
    </dgm:pt>
    <dgm:pt modelId="{24A86B9A-4485-C646-8B9F-27868E84BF3F}" type="pres">
      <dgm:prSet presAssocID="{F7C6DC6A-3503-47FF-AE32-14F83D439D38}" presName="hierRoot1" presStyleCnt="0"/>
      <dgm:spPr/>
    </dgm:pt>
    <dgm:pt modelId="{1308D6E5-EFCB-564F-8F77-7AA412511CCF}" type="pres">
      <dgm:prSet presAssocID="{F7C6DC6A-3503-47FF-AE32-14F83D439D38}" presName="composite" presStyleCnt="0"/>
      <dgm:spPr/>
    </dgm:pt>
    <dgm:pt modelId="{D7185B2E-453D-EA4C-9266-9FA716DA7405}" type="pres">
      <dgm:prSet presAssocID="{F7C6DC6A-3503-47FF-AE32-14F83D439D38}" presName="background" presStyleLbl="node0" presStyleIdx="2" presStyleCnt="3"/>
      <dgm:spPr/>
    </dgm:pt>
    <dgm:pt modelId="{F7239D64-E92A-C345-BB32-CE1986F56103}" type="pres">
      <dgm:prSet presAssocID="{F7C6DC6A-3503-47FF-AE32-14F83D439D38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B2394E1-4CA9-F342-9C87-73A6948D55D8}" type="pres">
      <dgm:prSet presAssocID="{F7C6DC6A-3503-47FF-AE32-14F83D439D38}" presName="hierChild2" presStyleCnt="0"/>
      <dgm:spPr/>
    </dgm:pt>
  </dgm:ptLst>
  <dgm:cxnLst>
    <dgm:cxn modelId="{D94F6F5E-B8C2-BD43-8331-F6F3AA2450F2}" type="presOf" srcId="{64C618DF-78E9-4295-B7EA-D9F030EC8E39}" destId="{D70D8352-EBED-D04E-8FEC-B825E9C8B0BC}" srcOrd="0" destOrd="0" presId="urn:microsoft.com/office/officeart/2005/8/layout/hierarchy1"/>
    <dgm:cxn modelId="{2416D240-8FD2-4173-BAC0-06D683A80078}" srcId="{64C618DF-78E9-4295-B7EA-D9F030EC8E39}" destId="{F7C6DC6A-3503-47FF-AE32-14F83D439D38}" srcOrd="2" destOrd="0" parTransId="{ED22AE44-3525-470C-B584-46B521C53461}" sibTransId="{0FED5EB3-3BFF-4C8B-9164-1F0B46CF7AF6}"/>
    <dgm:cxn modelId="{6A1D8F56-EEBD-3140-AECE-1227223BBE48}" type="presOf" srcId="{4DB01EFA-10D8-46D7-9AA1-BEC99E50C0C6}" destId="{4A935FEA-651E-3A42-9F5B-93BD12141C80}" srcOrd="0" destOrd="0" presId="urn:microsoft.com/office/officeart/2005/8/layout/hierarchy1"/>
    <dgm:cxn modelId="{C64BDC6C-4E67-1044-8E0D-7B35CBAF3098}" type="presOf" srcId="{F7C6DC6A-3503-47FF-AE32-14F83D439D38}" destId="{F7239D64-E92A-C345-BB32-CE1986F56103}" srcOrd="0" destOrd="0" presId="urn:microsoft.com/office/officeart/2005/8/layout/hierarchy1"/>
    <dgm:cxn modelId="{E4A9EBAF-1351-4380-86ED-30CCBB457A0A}" srcId="{64C618DF-78E9-4295-B7EA-D9F030EC8E39}" destId="{79BA0423-CBE6-4E5F-AC05-472C1991D1A5}" srcOrd="1" destOrd="0" parTransId="{FD0175DE-FC6B-4E11-8C3B-7E749FFDC7B6}" sibTransId="{D0DC5193-C6C5-483E-9AB9-2654621D6088}"/>
    <dgm:cxn modelId="{0FC27880-61E7-7C42-A889-04AF66E74961}" type="presOf" srcId="{79BA0423-CBE6-4E5F-AC05-472C1991D1A5}" destId="{66719A12-30D6-D84D-8671-1AC96BE20A4D}" srcOrd="0" destOrd="0" presId="urn:microsoft.com/office/officeart/2005/8/layout/hierarchy1"/>
    <dgm:cxn modelId="{E5F29955-CAD2-4B48-8225-4CA38A2C7934}" srcId="{64C618DF-78E9-4295-B7EA-D9F030EC8E39}" destId="{4DB01EFA-10D8-46D7-9AA1-BEC99E50C0C6}" srcOrd="0" destOrd="0" parTransId="{FEB694C9-868E-41CA-A635-2CA023D26FAF}" sibTransId="{F681F936-6CF8-4258-B18C-A7F5DE0CA61A}"/>
    <dgm:cxn modelId="{B93D4A15-4976-F748-BD25-C3B9DE4E4D8F}" type="presParOf" srcId="{D70D8352-EBED-D04E-8FEC-B825E9C8B0BC}" destId="{8691908D-7863-CB42-8A64-4A5139E54DC5}" srcOrd="0" destOrd="0" presId="urn:microsoft.com/office/officeart/2005/8/layout/hierarchy1"/>
    <dgm:cxn modelId="{0FD41854-940E-4F48-B8FD-0315F25CF676}" type="presParOf" srcId="{8691908D-7863-CB42-8A64-4A5139E54DC5}" destId="{EF3D8322-EAF3-0F4C-98FA-B12DAC88E4E5}" srcOrd="0" destOrd="0" presId="urn:microsoft.com/office/officeart/2005/8/layout/hierarchy1"/>
    <dgm:cxn modelId="{FB2DB918-7DC0-D943-B98C-EEE45E6408AB}" type="presParOf" srcId="{EF3D8322-EAF3-0F4C-98FA-B12DAC88E4E5}" destId="{E5AFD7CB-43DB-234A-A7E7-73E0E8FCA690}" srcOrd="0" destOrd="0" presId="urn:microsoft.com/office/officeart/2005/8/layout/hierarchy1"/>
    <dgm:cxn modelId="{BE336CD1-49CA-FC4E-8C18-9AA410786760}" type="presParOf" srcId="{EF3D8322-EAF3-0F4C-98FA-B12DAC88E4E5}" destId="{4A935FEA-651E-3A42-9F5B-93BD12141C80}" srcOrd="1" destOrd="0" presId="urn:microsoft.com/office/officeart/2005/8/layout/hierarchy1"/>
    <dgm:cxn modelId="{D24471CB-BF07-3942-9AFD-61C8252DE10F}" type="presParOf" srcId="{8691908D-7863-CB42-8A64-4A5139E54DC5}" destId="{EF14313D-B51F-E546-8C5F-F0E924BDEDCF}" srcOrd="1" destOrd="0" presId="urn:microsoft.com/office/officeart/2005/8/layout/hierarchy1"/>
    <dgm:cxn modelId="{4AA91539-37ED-9048-86A8-1125F279C3B8}" type="presParOf" srcId="{D70D8352-EBED-D04E-8FEC-B825E9C8B0BC}" destId="{3696E31B-F4C2-FB43-9814-89608D7F9835}" srcOrd="1" destOrd="0" presId="urn:microsoft.com/office/officeart/2005/8/layout/hierarchy1"/>
    <dgm:cxn modelId="{9AA89222-CCF1-4E4F-8D15-2DD20FDBB23E}" type="presParOf" srcId="{3696E31B-F4C2-FB43-9814-89608D7F9835}" destId="{353F329D-2A32-0F43-95F3-15281D07DA8B}" srcOrd="0" destOrd="0" presId="urn:microsoft.com/office/officeart/2005/8/layout/hierarchy1"/>
    <dgm:cxn modelId="{609FD05E-8258-D74E-80AB-2A38461C0B19}" type="presParOf" srcId="{353F329D-2A32-0F43-95F3-15281D07DA8B}" destId="{AFBE00EB-A103-7840-B62E-5082575D200A}" srcOrd="0" destOrd="0" presId="urn:microsoft.com/office/officeart/2005/8/layout/hierarchy1"/>
    <dgm:cxn modelId="{A265FBC0-1DE3-3A4F-AC6C-5C22F9A1BD4C}" type="presParOf" srcId="{353F329D-2A32-0F43-95F3-15281D07DA8B}" destId="{66719A12-30D6-D84D-8671-1AC96BE20A4D}" srcOrd="1" destOrd="0" presId="urn:microsoft.com/office/officeart/2005/8/layout/hierarchy1"/>
    <dgm:cxn modelId="{00AC9A3E-8110-D04E-9531-0082C0F7C2A6}" type="presParOf" srcId="{3696E31B-F4C2-FB43-9814-89608D7F9835}" destId="{79C1441A-4BF9-B34B-8179-9F992A5CC4BA}" srcOrd="1" destOrd="0" presId="urn:microsoft.com/office/officeart/2005/8/layout/hierarchy1"/>
    <dgm:cxn modelId="{8F602FE4-37FD-7240-8A06-AE59E0E2E75D}" type="presParOf" srcId="{D70D8352-EBED-D04E-8FEC-B825E9C8B0BC}" destId="{24A86B9A-4485-C646-8B9F-27868E84BF3F}" srcOrd="2" destOrd="0" presId="urn:microsoft.com/office/officeart/2005/8/layout/hierarchy1"/>
    <dgm:cxn modelId="{E59BFA4A-297C-0448-933F-908978EF0B8C}" type="presParOf" srcId="{24A86B9A-4485-C646-8B9F-27868E84BF3F}" destId="{1308D6E5-EFCB-564F-8F77-7AA412511CCF}" srcOrd="0" destOrd="0" presId="urn:microsoft.com/office/officeart/2005/8/layout/hierarchy1"/>
    <dgm:cxn modelId="{DFB92336-4554-7E45-9046-3EBB1058A360}" type="presParOf" srcId="{1308D6E5-EFCB-564F-8F77-7AA412511CCF}" destId="{D7185B2E-453D-EA4C-9266-9FA716DA7405}" srcOrd="0" destOrd="0" presId="urn:microsoft.com/office/officeart/2005/8/layout/hierarchy1"/>
    <dgm:cxn modelId="{872F736D-738F-084B-93D7-1B2055DADB35}" type="presParOf" srcId="{1308D6E5-EFCB-564F-8F77-7AA412511CCF}" destId="{F7239D64-E92A-C345-BB32-CE1986F56103}" srcOrd="1" destOrd="0" presId="urn:microsoft.com/office/officeart/2005/8/layout/hierarchy1"/>
    <dgm:cxn modelId="{669EB9E8-8F52-E345-AE7E-F7726CB926E5}" type="presParOf" srcId="{24A86B9A-4485-C646-8B9F-27868E84BF3F}" destId="{1B2394E1-4CA9-F342-9C87-73A6948D55D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6C3FF187-962C-410B-BC85-ACB0372D2A39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BB46479-5321-44A0-AF75-A06CD173222F}">
      <dgm:prSet/>
      <dgm:spPr/>
      <dgm:t>
        <a:bodyPr/>
        <a:lstStyle/>
        <a:p>
          <a:r>
            <a:rPr lang="tr-TR"/>
            <a:t>- 5018, kamu yönetiminde şeffaf ve hesap verebilir bir dönem başlatmıştır.</a:t>
          </a:r>
          <a:br>
            <a:rPr lang="tr-TR"/>
          </a:br>
          <a:endParaRPr lang="en-US"/>
        </a:p>
      </dgm:t>
    </dgm:pt>
    <dgm:pt modelId="{7421AEC6-1A6D-4723-93DE-B639CF3F9229}" type="parTrans" cxnId="{EEF3CEF3-BB69-4F3C-945D-92C7E45C3644}">
      <dgm:prSet/>
      <dgm:spPr/>
      <dgm:t>
        <a:bodyPr/>
        <a:lstStyle/>
        <a:p>
          <a:endParaRPr lang="en-US"/>
        </a:p>
      </dgm:t>
    </dgm:pt>
    <dgm:pt modelId="{8CBD372F-F4F7-48AB-B76A-C8BBFC0802DC}" type="sibTrans" cxnId="{EEF3CEF3-BB69-4F3C-945D-92C7E45C3644}">
      <dgm:prSet/>
      <dgm:spPr/>
      <dgm:t>
        <a:bodyPr/>
        <a:lstStyle/>
        <a:p>
          <a:endParaRPr lang="en-US"/>
        </a:p>
      </dgm:t>
    </dgm:pt>
    <dgm:pt modelId="{6D0653C0-5E69-4257-8EB1-6C74759DABAB}">
      <dgm:prSet/>
      <dgm:spPr/>
      <dgm:t>
        <a:bodyPr/>
        <a:lstStyle/>
        <a:p>
          <a:r>
            <a:rPr lang="tr-TR"/>
            <a:t>- Performans odaklı yaklaşım, kaynak verimliliğini artırmıştır.</a:t>
          </a:r>
          <a:br>
            <a:rPr lang="tr-TR"/>
          </a:br>
          <a:endParaRPr lang="en-US"/>
        </a:p>
      </dgm:t>
    </dgm:pt>
    <dgm:pt modelId="{D0E0F5EA-778F-4631-9246-465F3CBBF0B8}" type="parTrans" cxnId="{D4DC5F5F-7E21-4560-8C2D-D70CAD72D105}">
      <dgm:prSet/>
      <dgm:spPr/>
      <dgm:t>
        <a:bodyPr/>
        <a:lstStyle/>
        <a:p>
          <a:endParaRPr lang="en-US"/>
        </a:p>
      </dgm:t>
    </dgm:pt>
    <dgm:pt modelId="{587FB29E-0F8A-4C59-B900-09225FA7D90A}" type="sibTrans" cxnId="{D4DC5F5F-7E21-4560-8C2D-D70CAD72D105}">
      <dgm:prSet/>
      <dgm:spPr/>
      <dgm:t>
        <a:bodyPr/>
        <a:lstStyle/>
        <a:p>
          <a:endParaRPr lang="en-US"/>
        </a:p>
      </dgm:t>
    </dgm:pt>
    <dgm:pt modelId="{084F0415-A441-4BD9-A283-5E3E1EF116E9}">
      <dgm:prSet/>
      <dgm:spPr/>
      <dgm:t>
        <a:bodyPr/>
        <a:lstStyle/>
        <a:p>
          <a:r>
            <a:rPr lang="tr-TR"/>
            <a:t>- İç ve dış denetim entegrasyonu, yolsuzlukla mücadeleyi güçlendirmiştir.</a:t>
          </a:r>
          <a:endParaRPr lang="en-US"/>
        </a:p>
      </dgm:t>
    </dgm:pt>
    <dgm:pt modelId="{C73DF458-9CD8-45AE-A208-ADD9955D3F16}" type="parTrans" cxnId="{8E7A9907-D6AF-450C-BCFB-75403F19134A}">
      <dgm:prSet/>
      <dgm:spPr/>
      <dgm:t>
        <a:bodyPr/>
        <a:lstStyle/>
        <a:p>
          <a:endParaRPr lang="en-US"/>
        </a:p>
      </dgm:t>
    </dgm:pt>
    <dgm:pt modelId="{85BFBFD2-C7BF-4467-9584-6B072CEB4887}" type="sibTrans" cxnId="{8E7A9907-D6AF-450C-BCFB-75403F19134A}">
      <dgm:prSet/>
      <dgm:spPr/>
      <dgm:t>
        <a:bodyPr/>
        <a:lstStyle/>
        <a:p>
          <a:endParaRPr lang="en-US"/>
        </a:p>
      </dgm:t>
    </dgm:pt>
    <dgm:pt modelId="{26C749ED-0C65-2C4C-A2EF-9CB02525D64A}" type="pres">
      <dgm:prSet presAssocID="{6C3FF187-962C-410B-BC85-ACB0372D2A3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482A595C-6BAF-844A-BF15-E9A19C52106F}" type="pres">
      <dgm:prSet presAssocID="{DBB46479-5321-44A0-AF75-A06CD173222F}" presName="hierRoot1" presStyleCnt="0"/>
      <dgm:spPr/>
    </dgm:pt>
    <dgm:pt modelId="{037DFD8F-461F-E540-BA29-7A756BE3B8CE}" type="pres">
      <dgm:prSet presAssocID="{DBB46479-5321-44A0-AF75-A06CD173222F}" presName="composite" presStyleCnt="0"/>
      <dgm:spPr/>
    </dgm:pt>
    <dgm:pt modelId="{E4123156-19D0-6544-A64E-BBEA85ED00AA}" type="pres">
      <dgm:prSet presAssocID="{DBB46479-5321-44A0-AF75-A06CD173222F}" presName="background" presStyleLbl="node0" presStyleIdx="0" presStyleCnt="3"/>
      <dgm:spPr/>
    </dgm:pt>
    <dgm:pt modelId="{DCF7E9D0-164D-5446-BC21-CDFE631397C4}" type="pres">
      <dgm:prSet presAssocID="{DBB46479-5321-44A0-AF75-A06CD173222F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5742867-657A-9843-AB17-7752466B6C15}" type="pres">
      <dgm:prSet presAssocID="{DBB46479-5321-44A0-AF75-A06CD173222F}" presName="hierChild2" presStyleCnt="0"/>
      <dgm:spPr/>
    </dgm:pt>
    <dgm:pt modelId="{5E384D47-3DA2-D94A-8B1F-BAA0257C3BD8}" type="pres">
      <dgm:prSet presAssocID="{6D0653C0-5E69-4257-8EB1-6C74759DABAB}" presName="hierRoot1" presStyleCnt="0"/>
      <dgm:spPr/>
    </dgm:pt>
    <dgm:pt modelId="{4EB2FE87-7306-F14A-9651-03E46BA6872E}" type="pres">
      <dgm:prSet presAssocID="{6D0653C0-5E69-4257-8EB1-6C74759DABAB}" presName="composite" presStyleCnt="0"/>
      <dgm:spPr/>
    </dgm:pt>
    <dgm:pt modelId="{1ED7C0FC-B053-D045-AC9C-EF86E748074A}" type="pres">
      <dgm:prSet presAssocID="{6D0653C0-5E69-4257-8EB1-6C74759DABAB}" presName="background" presStyleLbl="node0" presStyleIdx="1" presStyleCnt="3"/>
      <dgm:spPr/>
    </dgm:pt>
    <dgm:pt modelId="{26908081-41C2-1E4A-8AFE-7E1F173CB119}" type="pres">
      <dgm:prSet presAssocID="{6D0653C0-5E69-4257-8EB1-6C74759DABAB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3228ECB-369C-6B41-831B-976E04121543}" type="pres">
      <dgm:prSet presAssocID="{6D0653C0-5E69-4257-8EB1-6C74759DABAB}" presName="hierChild2" presStyleCnt="0"/>
      <dgm:spPr/>
    </dgm:pt>
    <dgm:pt modelId="{16BA087D-2DD9-7742-B6E8-87A22A606DF3}" type="pres">
      <dgm:prSet presAssocID="{084F0415-A441-4BD9-A283-5E3E1EF116E9}" presName="hierRoot1" presStyleCnt="0"/>
      <dgm:spPr/>
    </dgm:pt>
    <dgm:pt modelId="{DFC3321D-E7B2-E64F-A728-E73D7DD26B18}" type="pres">
      <dgm:prSet presAssocID="{084F0415-A441-4BD9-A283-5E3E1EF116E9}" presName="composite" presStyleCnt="0"/>
      <dgm:spPr/>
    </dgm:pt>
    <dgm:pt modelId="{58AAA9E2-A0EA-7841-96DC-8963B1787AC8}" type="pres">
      <dgm:prSet presAssocID="{084F0415-A441-4BD9-A283-5E3E1EF116E9}" presName="background" presStyleLbl="node0" presStyleIdx="2" presStyleCnt="3"/>
      <dgm:spPr/>
    </dgm:pt>
    <dgm:pt modelId="{66CB63DA-24A4-4E45-8779-F461B466BADE}" type="pres">
      <dgm:prSet presAssocID="{084F0415-A441-4BD9-A283-5E3E1EF116E9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329E42E-72AB-9E4F-A9C1-F218D416BA0A}" type="pres">
      <dgm:prSet presAssocID="{084F0415-A441-4BD9-A283-5E3E1EF116E9}" presName="hierChild2" presStyleCnt="0"/>
      <dgm:spPr/>
    </dgm:pt>
  </dgm:ptLst>
  <dgm:cxnLst>
    <dgm:cxn modelId="{B280E704-B80D-A14E-8431-C10901EB4D05}" type="presOf" srcId="{DBB46479-5321-44A0-AF75-A06CD173222F}" destId="{DCF7E9D0-164D-5446-BC21-CDFE631397C4}" srcOrd="0" destOrd="0" presId="urn:microsoft.com/office/officeart/2005/8/layout/hierarchy1"/>
    <dgm:cxn modelId="{46D1D31E-B493-4A40-B094-E1CB2CB5A844}" type="presOf" srcId="{6C3FF187-962C-410B-BC85-ACB0372D2A39}" destId="{26C749ED-0C65-2C4C-A2EF-9CB02525D64A}" srcOrd="0" destOrd="0" presId="urn:microsoft.com/office/officeart/2005/8/layout/hierarchy1"/>
    <dgm:cxn modelId="{8784D9E3-959F-C146-B6C0-33BF1D6756A2}" type="presOf" srcId="{084F0415-A441-4BD9-A283-5E3E1EF116E9}" destId="{66CB63DA-24A4-4E45-8779-F461B466BADE}" srcOrd="0" destOrd="0" presId="urn:microsoft.com/office/officeart/2005/8/layout/hierarchy1"/>
    <dgm:cxn modelId="{EEF3CEF3-BB69-4F3C-945D-92C7E45C3644}" srcId="{6C3FF187-962C-410B-BC85-ACB0372D2A39}" destId="{DBB46479-5321-44A0-AF75-A06CD173222F}" srcOrd="0" destOrd="0" parTransId="{7421AEC6-1A6D-4723-93DE-B639CF3F9229}" sibTransId="{8CBD372F-F4F7-48AB-B76A-C8BBFC0802DC}"/>
    <dgm:cxn modelId="{D4DC5F5F-7E21-4560-8C2D-D70CAD72D105}" srcId="{6C3FF187-962C-410B-BC85-ACB0372D2A39}" destId="{6D0653C0-5E69-4257-8EB1-6C74759DABAB}" srcOrd="1" destOrd="0" parTransId="{D0E0F5EA-778F-4631-9246-465F3CBBF0B8}" sibTransId="{587FB29E-0F8A-4C59-B900-09225FA7D90A}"/>
    <dgm:cxn modelId="{A8EEC12B-71C6-F241-ABB7-9351C3522A22}" type="presOf" srcId="{6D0653C0-5E69-4257-8EB1-6C74759DABAB}" destId="{26908081-41C2-1E4A-8AFE-7E1F173CB119}" srcOrd="0" destOrd="0" presId="urn:microsoft.com/office/officeart/2005/8/layout/hierarchy1"/>
    <dgm:cxn modelId="{8E7A9907-D6AF-450C-BCFB-75403F19134A}" srcId="{6C3FF187-962C-410B-BC85-ACB0372D2A39}" destId="{084F0415-A441-4BD9-A283-5E3E1EF116E9}" srcOrd="2" destOrd="0" parTransId="{C73DF458-9CD8-45AE-A208-ADD9955D3F16}" sibTransId="{85BFBFD2-C7BF-4467-9584-6B072CEB4887}"/>
    <dgm:cxn modelId="{84CD02CB-0551-CB4A-8FDF-1BB4DBCE8FFC}" type="presParOf" srcId="{26C749ED-0C65-2C4C-A2EF-9CB02525D64A}" destId="{482A595C-6BAF-844A-BF15-E9A19C52106F}" srcOrd="0" destOrd="0" presId="urn:microsoft.com/office/officeart/2005/8/layout/hierarchy1"/>
    <dgm:cxn modelId="{2B5D151B-D3E2-BC4E-8450-005E1D7C20F1}" type="presParOf" srcId="{482A595C-6BAF-844A-BF15-E9A19C52106F}" destId="{037DFD8F-461F-E540-BA29-7A756BE3B8CE}" srcOrd="0" destOrd="0" presId="urn:microsoft.com/office/officeart/2005/8/layout/hierarchy1"/>
    <dgm:cxn modelId="{984C2A82-2DA6-A749-A84B-FD20D0161C58}" type="presParOf" srcId="{037DFD8F-461F-E540-BA29-7A756BE3B8CE}" destId="{E4123156-19D0-6544-A64E-BBEA85ED00AA}" srcOrd="0" destOrd="0" presId="urn:microsoft.com/office/officeart/2005/8/layout/hierarchy1"/>
    <dgm:cxn modelId="{6A68FBF8-735F-C147-8519-47B180AE8356}" type="presParOf" srcId="{037DFD8F-461F-E540-BA29-7A756BE3B8CE}" destId="{DCF7E9D0-164D-5446-BC21-CDFE631397C4}" srcOrd="1" destOrd="0" presId="urn:microsoft.com/office/officeart/2005/8/layout/hierarchy1"/>
    <dgm:cxn modelId="{4ACB4EF0-32C9-9946-B6AA-73394FE02ED8}" type="presParOf" srcId="{482A595C-6BAF-844A-BF15-E9A19C52106F}" destId="{75742867-657A-9843-AB17-7752466B6C15}" srcOrd="1" destOrd="0" presId="urn:microsoft.com/office/officeart/2005/8/layout/hierarchy1"/>
    <dgm:cxn modelId="{6AA3A6BD-A785-924E-8E4D-010A67104102}" type="presParOf" srcId="{26C749ED-0C65-2C4C-A2EF-9CB02525D64A}" destId="{5E384D47-3DA2-D94A-8B1F-BAA0257C3BD8}" srcOrd="1" destOrd="0" presId="urn:microsoft.com/office/officeart/2005/8/layout/hierarchy1"/>
    <dgm:cxn modelId="{FFD9CE99-8E47-BA42-A7BB-7D8138B5466D}" type="presParOf" srcId="{5E384D47-3DA2-D94A-8B1F-BAA0257C3BD8}" destId="{4EB2FE87-7306-F14A-9651-03E46BA6872E}" srcOrd="0" destOrd="0" presId="urn:microsoft.com/office/officeart/2005/8/layout/hierarchy1"/>
    <dgm:cxn modelId="{624432EC-F693-1D46-B2BC-53CB3F249BAA}" type="presParOf" srcId="{4EB2FE87-7306-F14A-9651-03E46BA6872E}" destId="{1ED7C0FC-B053-D045-AC9C-EF86E748074A}" srcOrd="0" destOrd="0" presId="urn:microsoft.com/office/officeart/2005/8/layout/hierarchy1"/>
    <dgm:cxn modelId="{4E696171-4E13-144C-AD95-8354F3BA477F}" type="presParOf" srcId="{4EB2FE87-7306-F14A-9651-03E46BA6872E}" destId="{26908081-41C2-1E4A-8AFE-7E1F173CB119}" srcOrd="1" destOrd="0" presId="urn:microsoft.com/office/officeart/2005/8/layout/hierarchy1"/>
    <dgm:cxn modelId="{79536441-3ECB-8348-B7A5-E54C7A3189A3}" type="presParOf" srcId="{5E384D47-3DA2-D94A-8B1F-BAA0257C3BD8}" destId="{F3228ECB-369C-6B41-831B-976E04121543}" srcOrd="1" destOrd="0" presId="urn:microsoft.com/office/officeart/2005/8/layout/hierarchy1"/>
    <dgm:cxn modelId="{04D2C378-692D-544E-ACF4-E91CEC673F20}" type="presParOf" srcId="{26C749ED-0C65-2C4C-A2EF-9CB02525D64A}" destId="{16BA087D-2DD9-7742-B6E8-87A22A606DF3}" srcOrd="2" destOrd="0" presId="urn:microsoft.com/office/officeart/2005/8/layout/hierarchy1"/>
    <dgm:cxn modelId="{703C4762-19A8-644A-9101-95A0DD9B0C6C}" type="presParOf" srcId="{16BA087D-2DD9-7742-B6E8-87A22A606DF3}" destId="{DFC3321D-E7B2-E64F-A728-E73D7DD26B18}" srcOrd="0" destOrd="0" presId="urn:microsoft.com/office/officeart/2005/8/layout/hierarchy1"/>
    <dgm:cxn modelId="{DFBAAE94-5422-6D4C-8434-D066D24B4A94}" type="presParOf" srcId="{DFC3321D-E7B2-E64F-A728-E73D7DD26B18}" destId="{58AAA9E2-A0EA-7841-96DC-8963B1787AC8}" srcOrd="0" destOrd="0" presId="urn:microsoft.com/office/officeart/2005/8/layout/hierarchy1"/>
    <dgm:cxn modelId="{E83C58DB-1DCF-2F4A-B708-24A13E1F453F}" type="presParOf" srcId="{DFC3321D-E7B2-E64F-A728-E73D7DD26B18}" destId="{66CB63DA-24A4-4E45-8779-F461B466BADE}" srcOrd="1" destOrd="0" presId="urn:microsoft.com/office/officeart/2005/8/layout/hierarchy1"/>
    <dgm:cxn modelId="{112178EC-E301-8144-A5EE-64BCB552E0FE}" type="presParOf" srcId="{16BA087D-2DD9-7742-B6E8-87A22A606DF3}" destId="{4329E42E-72AB-9E4F-A9C1-F218D416BA0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36207-042E-9445-9A04-587D6839BB4C}">
      <dsp:nvSpPr>
        <dsp:cNvPr id="0" name=""/>
        <dsp:cNvSpPr/>
      </dsp:nvSpPr>
      <dsp:spPr>
        <a:xfrm>
          <a:off x="0" y="81483"/>
          <a:ext cx="6666833" cy="128169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/>
            <a:t>- Kalkınma planları ve programlarda yer alan politika ve hedeflerin gerçekleştirilmesi.</a:t>
          </a:r>
          <a:br>
            <a:rPr lang="tr-TR" sz="1900" kern="1200"/>
          </a:br>
          <a:endParaRPr lang="en-US" sz="1900" kern="1200"/>
        </a:p>
      </dsp:txBody>
      <dsp:txXfrm>
        <a:off x="62567" y="144050"/>
        <a:ext cx="6541699" cy="1156564"/>
      </dsp:txXfrm>
    </dsp:sp>
    <dsp:sp modelId="{CB56C4A1-8F69-894A-8E6A-FCE89AE25AB3}">
      <dsp:nvSpPr>
        <dsp:cNvPr id="0" name=""/>
        <dsp:cNvSpPr/>
      </dsp:nvSpPr>
      <dsp:spPr>
        <a:xfrm>
          <a:off x="0" y="1417901"/>
          <a:ext cx="6666833" cy="1281698"/>
        </a:xfrm>
        <a:prstGeom prst="round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/>
            <a:t>- Kamu kaynaklarının etkili, ekonomik ve verimli bir şekilde elde edilmesi ve kullanılması.</a:t>
          </a:r>
          <a:br>
            <a:rPr lang="tr-TR" sz="1900" kern="1200"/>
          </a:br>
          <a:endParaRPr lang="en-US" sz="1900" kern="1200"/>
        </a:p>
      </dsp:txBody>
      <dsp:txXfrm>
        <a:off x="62567" y="1480468"/>
        <a:ext cx="6541699" cy="1156564"/>
      </dsp:txXfrm>
    </dsp:sp>
    <dsp:sp modelId="{8605BE64-CE17-5241-83F2-94435DEDA35C}">
      <dsp:nvSpPr>
        <dsp:cNvPr id="0" name=""/>
        <dsp:cNvSpPr/>
      </dsp:nvSpPr>
      <dsp:spPr>
        <a:xfrm>
          <a:off x="0" y="2754320"/>
          <a:ext cx="6666833" cy="1281698"/>
        </a:xfrm>
        <a:prstGeom prst="round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/>
            <a:t>- Hesap verebilirliği ve malî saydamlığı sağlamak üzere kamu malî yönetiminin yapısını ve işleyişini düzenlemek.</a:t>
          </a:r>
          <a:br>
            <a:rPr lang="tr-TR" sz="1900" kern="1200"/>
          </a:br>
          <a:endParaRPr lang="en-US" sz="1900" kern="1200"/>
        </a:p>
      </dsp:txBody>
      <dsp:txXfrm>
        <a:off x="62567" y="2816887"/>
        <a:ext cx="6541699" cy="1156564"/>
      </dsp:txXfrm>
    </dsp:sp>
    <dsp:sp modelId="{630271E0-4AB2-5A44-B2A4-4B83198D9038}">
      <dsp:nvSpPr>
        <dsp:cNvPr id="0" name=""/>
        <dsp:cNvSpPr/>
      </dsp:nvSpPr>
      <dsp:spPr>
        <a:xfrm>
          <a:off x="0" y="4090738"/>
          <a:ext cx="6666833" cy="1281698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/>
            <a:t>- Tüm kamu bütçelerinin hazırlanması, uygulanması ve kontrolünü standartlara bağlamak.</a:t>
          </a:r>
          <a:endParaRPr lang="en-US" sz="1900" kern="1200"/>
        </a:p>
      </dsp:txBody>
      <dsp:txXfrm>
        <a:off x="62567" y="4153305"/>
        <a:ext cx="6541699" cy="11565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4F653E-E7D2-B449-97B0-B74DA7D3E371}">
      <dsp:nvSpPr>
        <dsp:cNvPr id="0" name=""/>
        <dsp:cNvSpPr/>
      </dsp:nvSpPr>
      <dsp:spPr>
        <a:xfrm>
          <a:off x="380489" y="0"/>
          <a:ext cx="5530735" cy="5530735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45ACC6-7599-4645-82C2-3E1DE2467BB7}">
      <dsp:nvSpPr>
        <dsp:cNvPr id="0" name=""/>
        <dsp:cNvSpPr/>
      </dsp:nvSpPr>
      <dsp:spPr>
        <a:xfrm>
          <a:off x="905909" y="525419"/>
          <a:ext cx="2156986" cy="215698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/>
            <a:t>1. Merkezi Yönetim Kapsamındaki Kamu İdareleri (I, II, III Sayılı Cetveller)</a:t>
          </a:r>
          <a:br>
            <a:rPr lang="tr-TR" sz="1500" kern="1200"/>
          </a:br>
          <a:endParaRPr lang="en-US" sz="1500" kern="1200"/>
        </a:p>
      </dsp:txBody>
      <dsp:txXfrm>
        <a:off x="1011204" y="630714"/>
        <a:ext cx="1946396" cy="1946396"/>
      </dsp:txXfrm>
    </dsp:sp>
    <dsp:sp modelId="{B14276EB-5CD2-484A-8BDD-60A40E436CF2}">
      <dsp:nvSpPr>
        <dsp:cNvPr id="0" name=""/>
        <dsp:cNvSpPr/>
      </dsp:nvSpPr>
      <dsp:spPr>
        <a:xfrm>
          <a:off x="3228818" y="525419"/>
          <a:ext cx="2156986" cy="2156986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/>
            <a:t>2. Sosyal Güvenlik Kurumları (IV Sayılı Cetvel: SGK ve İŞKUR)</a:t>
          </a:r>
          <a:br>
            <a:rPr lang="tr-TR" sz="1500" kern="1200"/>
          </a:br>
          <a:endParaRPr lang="en-US" sz="1500" kern="1200"/>
        </a:p>
      </dsp:txBody>
      <dsp:txXfrm>
        <a:off x="3334113" y="630714"/>
        <a:ext cx="1946396" cy="1946396"/>
      </dsp:txXfrm>
    </dsp:sp>
    <dsp:sp modelId="{5D3F43FA-71C9-274C-BD00-123FB0069952}">
      <dsp:nvSpPr>
        <dsp:cNvPr id="0" name=""/>
        <dsp:cNvSpPr/>
      </dsp:nvSpPr>
      <dsp:spPr>
        <a:xfrm>
          <a:off x="905909" y="2848328"/>
          <a:ext cx="2156986" cy="2156986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/>
            <a:t>3. Mahalli İdareler (Belediyeler, İl Özel İdareleri, Bağlı Kuruluşlar ve Birlikler)</a:t>
          </a:r>
          <a:br>
            <a:rPr lang="tr-TR" sz="1500" kern="1200"/>
          </a:br>
          <a:endParaRPr lang="en-US" sz="1500" kern="1200"/>
        </a:p>
      </dsp:txBody>
      <dsp:txXfrm>
        <a:off x="1011204" y="2953623"/>
        <a:ext cx="1946396" cy="1946396"/>
      </dsp:txXfrm>
    </dsp:sp>
    <dsp:sp modelId="{1BF054E6-6EF6-824E-AC85-9AFD576EB1CB}">
      <dsp:nvSpPr>
        <dsp:cNvPr id="0" name=""/>
        <dsp:cNvSpPr/>
      </dsp:nvSpPr>
      <dsp:spPr>
        <a:xfrm>
          <a:off x="3228818" y="2848328"/>
          <a:ext cx="2156986" cy="2156986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/>
            <a:t>- Not: KİT'ler kapsam dışıdır ancak sayıştay denetimi ve özel hükümler saklıdır.</a:t>
          </a:r>
          <a:endParaRPr lang="en-US" sz="1500" kern="1200"/>
        </a:p>
      </dsp:txBody>
      <dsp:txXfrm>
        <a:off x="3334113" y="2953623"/>
        <a:ext cx="1946396" cy="1946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6B08B2-5F5D-5742-A14C-46F2493F0015}">
      <dsp:nvSpPr>
        <dsp:cNvPr id="0" name=""/>
        <dsp:cNvSpPr/>
      </dsp:nvSpPr>
      <dsp:spPr>
        <a:xfrm>
          <a:off x="425195" y="0"/>
          <a:ext cx="5513832" cy="5513832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413D05-7F27-AC4B-977F-0A4AAF48F31C}">
      <dsp:nvSpPr>
        <dsp:cNvPr id="0" name=""/>
        <dsp:cNvSpPr/>
      </dsp:nvSpPr>
      <dsp:spPr>
        <a:xfrm>
          <a:off x="949010" y="523814"/>
          <a:ext cx="2150394" cy="215039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/>
            <a:t>- TBMM, Cumhurbaşkanlığı, Anayasa Mahkemesi, Yargıtay, Danıştay, HSK.</a:t>
          </a:r>
          <a:br>
            <a:rPr lang="tr-TR" sz="1400" kern="1200"/>
          </a:br>
          <a:endParaRPr lang="en-US" sz="1400" kern="1200"/>
        </a:p>
      </dsp:txBody>
      <dsp:txXfrm>
        <a:off x="1053984" y="628788"/>
        <a:ext cx="1940446" cy="1940446"/>
      </dsp:txXfrm>
    </dsp:sp>
    <dsp:sp modelId="{AFD3D0EC-2645-F245-AEB0-CE0F98CF852C}">
      <dsp:nvSpPr>
        <dsp:cNvPr id="0" name=""/>
        <dsp:cNvSpPr/>
      </dsp:nvSpPr>
      <dsp:spPr>
        <a:xfrm>
          <a:off x="3264819" y="523814"/>
          <a:ext cx="2150394" cy="215039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/>
            <a:t>- Tüm Bakanlıklar, Milli Güvenlik Kurulu Genel Sekreterliği.</a:t>
          </a:r>
          <a:br>
            <a:rPr lang="tr-TR" sz="1400" kern="1200"/>
          </a:br>
          <a:endParaRPr lang="en-US" sz="1400" kern="1200"/>
        </a:p>
      </dsp:txBody>
      <dsp:txXfrm>
        <a:off x="3369793" y="628788"/>
        <a:ext cx="1940446" cy="1940446"/>
      </dsp:txXfrm>
    </dsp:sp>
    <dsp:sp modelId="{9353616E-CDDA-E34B-926D-052A190AD34E}">
      <dsp:nvSpPr>
        <dsp:cNvPr id="0" name=""/>
        <dsp:cNvSpPr/>
      </dsp:nvSpPr>
      <dsp:spPr>
        <a:xfrm>
          <a:off x="949010" y="2839623"/>
          <a:ext cx="2150394" cy="21503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/>
            <a:t>- MİT Başkanlığı, Jandarma, Sahil Güvenlik, Emniyet Genel Müdürlüğü.</a:t>
          </a:r>
          <a:br>
            <a:rPr lang="tr-TR" sz="1400" kern="1200"/>
          </a:br>
          <a:endParaRPr lang="en-US" sz="1400" kern="1200"/>
        </a:p>
      </dsp:txBody>
      <dsp:txXfrm>
        <a:off x="1053984" y="2944597"/>
        <a:ext cx="1940446" cy="1940446"/>
      </dsp:txXfrm>
    </dsp:sp>
    <dsp:sp modelId="{37DFE15D-BC9D-CD43-B9D9-E09D86C40E95}">
      <dsp:nvSpPr>
        <dsp:cNvPr id="0" name=""/>
        <dsp:cNvSpPr/>
      </dsp:nvSpPr>
      <dsp:spPr>
        <a:xfrm>
          <a:off x="3264819" y="2839623"/>
          <a:ext cx="2150394" cy="215039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/>
            <a:t>- Diyanet İşleri Bşk., Strateji ve Bütçe Bşk., İletişim Başkanlığı.</a:t>
          </a:r>
          <a:endParaRPr lang="en-US" sz="1400" kern="1200"/>
        </a:p>
      </dsp:txBody>
      <dsp:txXfrm>
        <a:off x="3369793" y="2944597"/>
        <a:ext cx="1940446" cy="19404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0E10A1-BEA3-46F4-88CF-6763ADFD44B9}">
      <dsp:nvSpPr>
        <dsp:cNvPr id="0" name=""/>
        <dsp:cNvSpPr/>
      </dsp:nvSpPr>
      <dsp:spPr>
        <a:xfrm>
          <a:off x="0" y="708097"/>
          <a:ext cx="10515600" cy="13072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E08FC4-908A-4896-AF1A-92374F65DE7C}">
      <dsp:nvSpPr>
        <dsp:cNvPr id="0" name=""/>
        <dsp:cNvSpPr/>
      </dsp:nvSpPr>
      <dsp:spPr>
        <a:xfrm>
          <a:off x="395445" y="1002230"/>
          <a:ext cx="718991" cy="7189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B2E230-A5F6-4940-9555-55FCA5F4ED50}">
      <dsp:nvSpPr>
        <dsp:cNvPr id="0" name=""/>
        <dsp:cNvSpPr/>
      </dsp:nvSpPr>
      <dsp:spPr>
        <a:xfrm>
          <a:off x="1509882" y="708097"/>
          <a:ext cx="9005717" cy="1307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351" tIns="138351" rIns="138351" bIns="138351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/>
            <a:t>A) Yükseköğretim Kurulu, Üniversiteler ve Yüksek Teknoloji Enstitüleri.</a:t>
          </a:r>
          <a:br>
            <a:rPr lang="tr-TR" sz="1900" kern="1200"/>
          </a:br>
          <a:endParaRPr lang="en-US" sz="1900" kern="1200"/>
        </a:p>
      </dsp:txBody>
      <dsp:txXfrm>
        <a:off x="1509882" y="708097"/>
        <a:ext cx="9005717" cy="1307257"/>
      </dsp:txXfrm>
    </dsp:sp>
    <dsp:sp modelId="{1FD2EFB7-2A85-4241-9E13-146F24BF8405}">
      <dsp:nvSpPr>
        <dsp:cNvPr id="0" name=""/>
        <dsp:cNvSpPr/>
      </dsp:nvSpPr>
      <dsp:spPr>
        <a:xfrm>
          <a:off x="0" y="2342169"/>
          <a:ext cx="10515600" cy="13072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89F157-4992-48FC-A9C8-A82C89FBEF82}">
      <dsp:nvSpPr>
        <dsp:cNvPr id="0" name=""/>
        <dsp:cNvSpPr/>
      </dsp:nvSpPr>
      <dsp:spPr>
        <a:xfrm>
          <a:off x="395445" y="2636302"/>
          <a:ext cx="718991" cy="7189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FA4E66-EF08-4F93-BE85-A65F03A95D41}">
      <dsp:nvSpPr>
        <dsp:cNvPr id="0" name=""/>
        <dsp:cNvSpPr/>
      </dsp:nvSpPr>
      <dsp:spPr>
        <a:xfrm>
          <a:off x="1509882" y="2342169"/>
          <a:ext cx="9005717" cy="1307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351" tIns="138351" rIns="138351" bIns="138351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/>
            <a:t>B) Özel Bütçeli Diğer İdareler: Savunma Sanayii Bşk., Atatürk Kültür Dil ve Tarih Yüksek Kurumu, TÜBİTAK, TSE, KOSGEB, Karayolları Gn. Md., Vakıflar Gn. Md., Orman Gn. Md., MGM, DSİ.</a:t>
          </a:r>
          <a:endParaRPr lang="en-US" sz="1900" kern="1200"/>
        </a:p>
      </dsp:txBody>
      <dsp:txXfrm>
        <a:off x="1509882" y="2342169"/>
        <a:ext cx="9005717" cy="13072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16C2F3-8AC1-4540-933B-97E89D039DB7}">
      <dsp:nvSpPr>
        <dsp:cNvPr id="0" name=""/>
        <dsp:cNvSpPr/>
      </dsp:nvSpPr>
      <dsp:spPr>
        <a:xfrm>
          <a:off x="0" y="111439"/>
          <a:ext cx="6364224" cy="128169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/>
            <a:t>- RTÜK, Bilgi Teknolojileri ve İletişim Kurumu (BTK).</a:t>
          </a:r>
          <a:br>
            <a:rPr lang="tr-TR" sz="1900" kern="1200"/>
          </a:br>
          <a:endParaRPr lang="en-US" sz="1900" kern="1200"/>
        </a:p>
      </dsp:txBody>
      <dsp:txXfrm>
        <a:off x="62567" y="174006"/>
        <a:ext cx="6239090" cy="1156564"/>
      </dsp:txXfrm>
    </dsp:sp>
    <dsp:sp modelId="{5CDDB9B9-7234-4040-B761-CE43485898E2}">
      <dsp:nvSpPr>
        <dsp:cNvPr id="0" name=""/>
        <dsp:cNvSpPr/>
      </dsp:nvSpPr>
      <dsp:spPr>
        <a:xfrm>
          <a:off x="0" y="1447857"/>
          <a:ext cx="6364224" cy="1281698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/>
            <a:t>- Sermaye Piyasası Kurulu (SPK), Bankacılık Düzenleme ve Denetleme Kurumu (BDDK).</a:t>
          </a:r>
          <a:br>
            <a:rPr lang="tr-TR" sz="1900" kern="1200"/>
          </a:br>
          <a:endParaRPr lang="en-US" sz="1900" kern="1200"/>
        </a:p>
      </dsp:txBody>
      <dsp:txXfrm>
        <a:off x="62567" y="1510424"/>
        <a:ext cx="6239090" cy="1156564"/>
      </dsp:txXfrm>
    </dsp:sp>
    <dsp:sp modelId="{D56D84F7-D054-3742-86A5-FC3E8DDC9A01}">
      <dsp:nvSpPr>
        <dsp:cNvPr id="0" name=""/>
        <dsp:cNvSpPr/>
      </dsp:nvSpPr>
      <dsp:spPr>
        <a:xfrm>
          <a:off x="0" y="2784276"/>
          <a:ext cx="6364224" cy="1281698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/>
            <a:t>- Enerji Piyasası Düzenleme Kurumu (EPDK), Rekabet Kurumu.</a:t>
          </a:r>
          <a:br>
            <a:rPr lang="tr-TR" sz="1900" kern="1200"/>
          </a:br>
          <a:endParaRPr lang="en-US" sz="1900" kern="1200"/>
        </a:p>
      </dsp:txBody>
      <dsp:txXfrm>
        <a:off x="62567" y="2846843"/>
        <a:ext cx="6239090" cy="1156564"/>
      </dsp:txXfrm>
    </dsp:sp>
    <dsp:sp modelId="{553C20FE-C85A-AC43-B94B-B25BC85FE8EA}">
      <dsp:nvSpPr>
        <dsp:cNvPr id="0" name=""/>
        <dsp:cNvSpPr/>
      </dsp:nvSpPr>
      <dsp:spPr>
        <a:xfrm>
          <a:off x="0" y="4120694"/>
          <a:ext cx="6364224" cy="1281698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/>
            <a:t>- Kamu İhale Kurumu (KİK), Kişisel Verileri Koruma Kurumu (KVKK).</a:t>
          </a:r>
          <a:endParaRPr lang="en-US" sz="1900" kern="1200"/>
        </a:p>
      </dsp:txBody>
      <dsp:txXfrm>
        <a:off x="62567" y="4183261"/>
        <a:ext cx="6239090" cy="11565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4BC65A-4770-EE41-BCE2-F082B5512E6F}">
      <dsp:nvSpPr>
        <dsp:cNvPr id="0" name=""/>
        <dsp:cNvSpPr/>
      </dsp:nvSpPr>
      <dsp:spPr>
        <a:xfrm>
          <a:off x="3082131" y="0"/>
          <a:ext cx="4351338" cy="435133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777F8E-69FC-3348-97DB-6DABD2FC1136}">
      <dsp:nvSpPr>
        <dsp:cNvPr id="0" name=""/>
        <dsp:cNvSpPr/>
      </dsp:nvSpPr>
      <dsp:spPr>
        <a:xfrm>
          <a:off x="3495508" y="413377"/>
          <a:ext cx="1697021" cy="1697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/>
            <a:t>- Maliye politikası, kalkınma planları ile uyumlu yürütülür.</a:t>
          </a:r>
          <a:br>
            <a:rPr lang="tr-TR" sz="1000" kern="1200"/>
          </a:br>
          <a:endParaRPr lang="en-US" sz="1000" kern="1200"/>
        </a:p>
      </dsp:txBody>
      <dsp:txXfrm>
        <a:off x="3578350" y="496219"/>
        <a:ext cx="1531337" cy="1531337"/>
      </dsp:txXfrm>
    </dsp:sp>
    <dsp:sp modelId="{C7B38E8C-A2EE-F949-8017-4555354E3EEA}">
      <dsp:nvSpPr>
        <dsp:cNvPr id="0" name=""/>
        <dsp:cNvSpPr/>
      </dsp:nvSpPr>
      <dsp:spPr>
        <a:xfrm>
          <a:off x="5323070" y="413377"/>
          <a:ext cx="1697021" cy="1697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/>
            <a:t>- Kamu mali işlemleri, ekonomik istikrarı ve sürdürülebilirliği sağlar.</a:t>
          </a:r>
          <a:br>
            <a:rPr lang="tr-TR" sz="1000" kern="1200"/>
          </a:br>
          <a:endParaRPr lang="en-US" sz="1000" kern="1200"/>
        </a:p>
      </dsp:txBody>
      <dsp:txXfrm>
        <a:off x="5405912" y="496219"/>
        <a:ext cx="1531337" cy="1531337"/>
      </dsp:txXfrm>
    </dsp:sp>
    <dsp:sp modelId="{FBE6989D-DDDE-194D-B0C1-BD6E92FD6DE1}">
      <dsp:nvSpPr>
        <dsp:cNvPr id="0" name=""/>
        <dsp:cNvSpPr/>
      </dsp:nvSpPr>
      <dsp:spPr>
        <a:xfrm>
          <a:off x="3495508" y="2240939"/>
          <a:ext cx="1697021" cy="1697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/>
            <a:t>- Maliye politikası araçları, gelir dağılımının düzeltilmesinde kullanılır.</a:t>
          </a:r>
          <a:br>
            <a:rPr lang="tr-TR" sz="1000" kern="1200"/>
          </a:br>
          <a:endParaRPr lang="en-US" sz="1000" kern="1200"/>
        </a:p>
      </dsp:txBody>
      <dsp:txXfrm>
        <a:off x="3578350" y="2323781"/>
        <a:ext cx="1531337" cy="1531337"/>
      </dsp:txXfrm>
    </dsp:sp>
    <dsp:sp modelId="{0DBA0675-95AF-2444-8154-A99D33544D02}">
      <dsp:nvSpPr>
        <dsp:cNvPr id="0" name=""/>
        <dsp:cNvSpPr/>
      </dsp:nvSpPr>
      <dsp:spPr>
        <a:xfrm>
          <a:off x="5323070" y="2240939"/>
          <a:ext cx="1697021" cy="1697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/>
            <a:t>- Kamu maliyesi yönetimi, mali disiplini sağlamak üzerine kuruludur.</a:t>
          </a:r>
          <a:endParaRPr lang="en-US" sz="1000" kern="1200"/>
        </a:p>
      </dsp:txBody>
      <dsp:txXfrm>
        <a:off x="5405912" y="2323781"/>
        <a:ext cx="1531337" cy="153133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D44FEE-014D-498D-8C1D-419EC1628964}">
      <dsp:nvSpPr>
        <dsp:cNvPr id="0" name=""/>
        <dsp:cNvSpPr/>
      </dsp:nvSpPr>
      <dsp:spPr>
        <a:xfrm>
          <a:off x="562927" y="788206"/>
          <a:ext cx="1445998" cy="144599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1E4A2A-9089-465D-AB6B-D789DB6BADB9}">
      <dsp:nvSpPr>
        <dsp:cNvPr id="0" name=""/>
        <dsp:cNvSpPr/>
      </dsp:nvSpPr>
      <dsp:spPr>
        <a:xfrm>
          <a:off x="87109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19DC6A-E72F-4BBE-AFF5-3E1926322917}">
      <dsp:nvSpPr>
        <dsp:cNvPr id="0" name=""/>
        <dsp:cNvSpPr/>
      </dsp:nvSpPr>
      <dsp:spPr>
        <a:xfrm>
          <a:off x="10068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tr-TR" sz="1100" kern="1200"/>
            <a:t>- Görev, yetki ve sorumlulukların açıkça tanımlanması.</a:t>
          </a:r>
          <a:br>
            <a:rPr lang="tr-TR" sz="1100" kern="1200"/>
          </a:br>
          <a:endParaRPr lang="en-US" sz="1100" kern="1200"/>
        </a:p>
      </dsp:txBody>
      <dsp:txXfrm>
        <a:off x="100682" y="2684598"/>
        <a:ext cx="2370489" cy="720000"/>
      </dsp:txXfrm>
    </dsp:sp>
    <dsp:sp modelId="{1BFDBB73-B217-412B-B9FB-7BC59B55E083}">
      <dsp:nvSpPr>
        <dsp:cNvPr id="0" name=""/>
        <dsp:cNvSpPr/>
      </dsp:nvSpPr>
      <dsp:spPr>
        <a:xfrm>
          <a:off x="3348252" y="788206"/>
          <a:ext cx="1445998" cy="144599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EC3B82-EABD-4425-A0D0-E0226BC99F8F}">
      <dsp:nvSpPr>
        <dsp:cNvPr id="0" name=""/>
        <dsp:cNvSpPr/>
      </dsp:nvSpPr>
      <dsp:spPr>
        <a:xfrm>
          <a:off x="365641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79322E-EC14-46E9-942D-4D2CDD080621}">
      <dsp:nvSpPr>
        <dsp:cNvPr id="0" name=""/>
        <dsp:cNvSpPr/>
      </dsp:nvSpPr>
      <dsp:spPr>
        <a:xfrm>
          <a:off x="288600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tr-TR" sz="1100" kern="1200"/>
            <a:t>- Hükümet politikaları, bütçe hazırlama ve uygulama sonuçlarının kamuoyuna açık olması.</a:t>
          </a:r>
          <a:br>
            <a:rPr lang="tr-TR" sz="1100" kern="1200"/>
          </a:br>
          <a:endParaRPr lang="en-US" sz="1100" kern="1200"/>
        </a:p>
      </dsp:txBody>
      <dsp:txXfrm>
        <a:off x="2886007" y="2684598"/>
        <a:ext cx="2370489" cy="720000"/>
      </dsp:txXfrm>
    </dsp:sp>
    <dsp:sp modelId="{6FE3CF2F-BD32-458D-93AE-A2C284680A7B}">
      <dsp:nvSpPr>
        <dsp:cNvPr id="0" name=""/>
        <dsp:cNvSpPr/>
      </dsp:nvSpPr>
      <dsp:spPr>
        <a:xfrm>
          <a:off x="6133577" y="788206"/>
          <a:ext cx="1445998" cy="144599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4332A1-FE9E-458D-85BC-B665EC0C97A0}">
      <dsp:nvSpPr>
        <dsp:cNvPr id="0" name=""/>
        <dsp:cNvSpPr/>
      </dsp:nvSpPr>
      <dsp:spPr>
        <a:xfrm>
          <a:off x="644174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11495C-5DEF-4955-AF04-BFC01E71ABE0}">
      <dsp:nvSpPr>
        <dsp:cNvPr id="0" name=""/>
        <dsp:cNvSpPr/>
      </dsp:nvSpPr>
      <dsp:spPr>
        <a:xfrm>
          <a:off x="567133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tr-TR" sz="1100" kern="1200"/>
            <a:t>- Standartlara uygun mali istatistiklerin yayımlanması.</a:t>
          </a:r>
          <a:br>
            <a:rPr lang="tr-TR" sz="1100" kern="1200"/>
          </a:br>
          <a:endParaRPr lang="en-US" sz="1100" kern="1200"/>
        </a:p>
      </dsp:txBody>
      <dsp:txXfrm>
        <a:off x="5671332" y="2684598"/>
        <a:ext cx="2370489" cy="720000"/>
      </dsp:txXfrm>
    </dsp:sp>
    <dsp:sp modelId="{F28331AB-5199-4E37-900B-806F8BCD7355}">
      <dsp:nvSpPr>
        <dsp:cNvPr id="0" name=""/>
        <dsp:cNvSpPr/>
      </dsp:nvSpPr>
      <dsp:spPr>
        <a:xfrm>
          <a:off x="8918902" y="788206"/>
          <a:ext cx="1445998" cy="144599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C56E21-D049-4E3C-B809-707D14B7A94A}">
      <dsp:nvSpPr>
        <dsp:cNvPr id="0" name=""/>
        <dsp:cNvSpPr/>
      </dsp:nvSpPr>
      <dsp:spPr>
        <a:xfrm>
          <a:off x="922706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421244-B18F-4BFE-BCF2-427F233789A7}">
      <dsp:nvSpPr>
        <dsp:cNvPr id="0" name=""/>
        <dsp:cNvSpPr/>
      </dsp:nvSpPr>
      <dsp:spPr>
        <a:xfrm>
          <a:off x="845665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tr-TR" sz="1100" kern="1200"/>
            <a:t>- Kamu idarelerince sağlanan teşvik ve yardımların ilan edilmesi.</a:t>
          </a:r>
          <a:endParaRPr lang="en-US" sz="1100" kern="1200"/>
        </a:p>
      </dsp:txBody>
      <dsp:txXfrm>
        <a:off x="8456657" y="2684598"/>
        <a:ext cx="2370489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2E9697-E8E8-134F-860B-A9FC29C69186}">
      <dsp:nvSpPr>
        <dsp:cNvPr id="0" name=""/>
        <dsp:cNvSpPr/>
      </dsp:nvSpPr>
      <dsp:spPr>
        <a:xfrm>
          <a:off x="0" y="534559"/>
          <a:ext cx="6666833" cy="10530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- Her türlü kamu kaynağının elde edilmesi ve kullanılmasında görevli olanlar;</a:t>
          </a:r>
          <a:br>
            <a:rPr lang="tr-TR" sz="2000" kern="1200"/>
          </a:br>
          <a:endParaRPr lang="en-US" sz="2000" kern="1200"/>
        </a:p>
      </dsp:txBody>
      <dsp:txXfrm>
        <a:off x="51403" y="585962"/>
        <a:ext cx="6564027" cy="950194"/>
      </dsp:txXfrm>
    </dsp:sp>
    <dsp:sp modelId="{73D60D6D-DCF7-D54A-B3F4-E4D0E2A36810}">
      <dsp:nvSpPr>
        <dsp:cNvPr id="0" name=""/>
        <dsp:cNvSpPr/>
      </dsp:nvSpPr>
      <dsp:spPr>
        <a:xfrm>
          <a:off x="0" y="1645160"/>
          <a:ext cx="6666833" cy="1053000"/>
        </a:xfrm>
        <a:prstGeom prst="roundRect">
          <a:avLst/>
        </a:prstGeom>
        <a:gradFill rotWithShape="0">
          <a:gsLst>
            <a:gs pos="0">
              <a:schemeClr val="accent5">
                <a:hueOff val="-4050717"/>
                <a:satOff val="-275"/>
                <a:lumOff val="6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0717"/>
                <a:satOff val="-275"/>
                <a:lumOff val="6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0717"/>
                <a:satOff val="-275"/>
                <a:lumOff val="6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1. Kaynakların etkili ve verimli kullanılmasından,</a:t>
          </a:r>
          <a:br>
            <a:rPr lang="tr-TR" sz="2000" kern="1200"/>
          </a:br>
          <a:endParaRPr lang="en-US" sz="2000" kern="1200"/>
        </a:p>
      </dsp:txBody>
      <dsp:txXfrm>
        <a:off x="51403" y="1696563"/>
        <a:ext cx="6564027" cy="950194"/>
      </dsp:txXfrm>
    </dsp:sp>
    <dsp:sp modelId="{F988FD4B-6DEF-FC47-885F-443185B058F4}">
      <dsp:nvSpPr>
        <dsp:cNvPr id="0" name=""/>
        <dsp:cNvSpPr/>
      </dsp:nvSpPr>
      <dsp:spPr>
        <a:xfrm>
          <a:off x="0" y="2755760"/>
          <a:ext cx="6666833" cy="1053000"/>
        </a:xfrm>
        <a:prstGeom prst="roundRect">
          <a:avLst/>
        </a:prstGeom>
        <a:gradFill rotWithShape="0">
          <a:gsLst>
            <a:gs pos="0">
              <a:schemeClr val="accent5">
                <a:hueOff val="-8101434"/>
                <a:satOff val="-551"/>
                <a:lumOff val="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101434"/>
                <a:satOff val="-551"/>
                <a:lumOff val="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101434"/>
                <a:satOff val="-551"/>
                <a:lumOff val="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2. Kayıpların önlenmesinden ve usulsüzlüklerin raporlanmasından,</a:t>
          </a:r>
          <a:br>
            <a:rPr lang="tr-TR" sz="2000" kern="1200"/>
          </a:br>
          <a:endParaRPr lang="en-US" sz="2000" kern="1200"/>
        </a:p>
      </dsp:txBody>
      <dsp:txXfrm>
        <a:off x="51403" y="2807163"/>
        <a:ext cx="6564027" cy="950194"/>
      </dsp:txXfrm>
    </dsp:sp>
    <dsp:sp modelId="{B9A662EF-C17D-D443-82D5-E61456C22C61}">
      <dsp:nvSpPr>
        <dsp:cNvPr id="0" name=""/>
        <dsp:cNvSpPr/>
      </dsp:nvSpPr>
      <dsp:spPr>
        <a:xfrm>
          <a:off x="0" y="3866360"/>
          <a:ext cx="6666833" cy="105300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3. Yetkili organlara ve kamuoyuna bilgi verilmesinden sorumludur.</a:t>
          </a:r>
          <a:endParaRPr lang="en-US" sz="2000" kern="1200"/>
        </a:p>
      </dsp:txBody>
      <dsp:txXfrm>
        <a:off x="51403" y="3917763"/>
        <a:ext cx="6564027" cy="95019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342DEF-612A-824F-8F9C-9F84527286A1}">
      <dsp:nvSpPr>
        <dsp:cNvPr id="0" name=""/>
        <dsp:cNvSpPr/>
      </dsp:nvSpPr>
      <dsp:spPr>
        <a:xfrm>
          <a:off x="0" y="424940"/>
          <a:ext cx="6666833" cy="110564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/>
            <a:t>- İdareler; misyon, vizyon, stratejik amaç ve ölçülebilir hedefler belirler.</a:t>
          </a:r>
          <a:br>
            <a:rPr lang="tr-TR" sz="2100" kern="1200"/>
          </a:br>
          <a:endParaRPr lang="en-US" sz="2100" kern="1200"/>
        </a:p>
      </dsp:txBody>
      <dsp:txXfrm>
        <a:off x="53973" y="478913"/>
        <a:ext cx="6558887" cy="997703"/>
      </dsp:txXfrm>
    </dsp:sp>
    <dsp:sp modelId="{5D1ECC09-5F72-6349-94CF-A450D658943C}">
      <dsp:nvSpPr>
        <dsp:cNvPr id="0" name=""/>
        <dsp:cNvSpPr/>
      </dsp:nvSpPr>
      <dsp:spPr>
        <a:xfrm>
          <a:off x="0" y="1591070"/>
          <a:ext cx="6666833" cy="1105649"/>
        </a:xfrm>
        <a:prstGeom prst="round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/>
            <a:t>- Bütçeler, performans programları esas alınarak hazırlanır.</a:t>
          </a:r>
          <a:br>
            <a:rPr lang="tr-TR" sz="2100" kern="1200"/>
          </a:br>
          <a:endParaRPr lang="en-US" sz="2100" kern="1200"/>
        </a:p>
      </dsp:txBody>
      <dsp:txXfrm>
        <a:off x="53973" y="1645043"/>
        <a:ext cx="6558887" cy="997703"/>
      </dsp:txXfrm>
    </dsp:sp>
    <dsp:sp modelId="{5757BBA2-1187-9B45-AD8E-01286A5B20D2}">
      <dsp:nvSpPr>
        <dsp:cNvPr id="0" name=""/>
        <dsp:cNvSpPr/>
      </dsp:nvSpPr>
      <dsp:spPr>
        <a:xfrm>
          <a:off x="0" y="2757200"/>
          <a:ext cx="6666833" cy="1105649"/>
        </a:xfrm>
        <a:prstGeom prst="round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/>
            <a:t>- Cumhurbaşkanlığı, stratejik planların rehberliğini ve koordinasyonunu sağlar.</a:t>
          </a:r>
          <a:br>
            <a:rPr lang="tr-TR" sz="2100" kern="1200"/>
          </a:br>
          <a:endParaRPr lang="en-US" sz="2100" kern="1200"/>
        </a:p>
      </dsp:txBody>
      <dsp:txXfrm>
        <a:off x="53973" y="2811173"/>
        <a:ext cx="6558887" cy="997703"/>
      </dsp:txXfrm>
    </dsp:sp>
    <dsp:sp modelId="{604CAF62-E21E-D747-A467-51C1783396D3}">
      <dsp:nvSpPr>
        <dsp:cNvPr id="0" name=""/>
        <dsp:cNvSpPr/>
      </dsp:nvSpPr>
      <dsp:spPr>
        <a:xfrm>
          <a:off x="0" y="3923330"/>
          <a:ext cx="6666833" cy="1105649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/>
            <a:t>- Performans göstergeleri, hedeflere ulaşma düzeyini belirler.</a:t>
          </a:r>
          <a:endParaRPr lang="en-US" sz="2100" kern="1200"/>
        </a:p>
      </dsp:txBody>
      <dsp:txXfrm>
        <a:off x="53973" y="3977303"/>
        <a:ext cx="6558887" cy="99770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3585B9-E666-1545-9C39-E80584E5E99C}">
      <dsp:nvSpPr>
        <dsp:cNvPr id="0" name=""/>
        <dsp:cNvSpPr/>
      </dsp:nvSpPr>
      <dsp:spPr>
        <a:xfrm>
          <a:off x="0" y="2663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EAD445-8E79-8347-8A6E-AEE8DBAE8551}">
      <dsp:nvSpPr>
        <dsp:cNvPr id="0" name=""/>
        <dsp:cNvSpPr/>
      </dsp:nvSpPr>
      <dsp:spPr>
        <a:xfrm>
          <a:off x="0" y="2663"/>
          <a:ext cx="6666833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/>
            <a:t>- Bakanlar, hükümet politikasının uygulanması ve kaynakların amaca uygun kullanımından sorumludur.</a:t>
          </a:r>
          <a:br>
            <a:rPr lang="tr-TR" sz="2400" kern="1200"/>
          </a:br>
          <a:endParaRPr lang="en-US" sz="2400" kern="1200"/>
        </a:p>
      </dsp:txBody>
      <dsp:txXfrm>
        <a:off x="0" y="2663"/>
        <a:ext cx="6666833" cy="1816197"/>
      </dsp:txXfrm>
    </dsp:sp>
    <dsp:sp modelId="{A113D0FE-D304-374E-BF31-4A38E67789DB}">
      <dsp:nvSpPr>
        <dsp:cNvPr id="0" name=""/>
        <dsp:cNvSpPr/>
      </dsp:nvSpPr>
      <dsp:spPr>
        <a:xfrm>
          <a:off x="0" y="1818861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49749D-D228-F642-A6CD-AEFE0E975A66}">
      <dsp:nvSpPr>
        <dsp:cNvPr id="0" name=""/>
        <dsp:cNvSpPr/>
      </dsp:nvSpPr>
      <dsp:spPr>
        <a:xfrm>
          <a:off x="0" y="1818861"/>
          <a:ext cx="6666833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/>
            <a:t>- Bakanlık bütçesinin hazırlanması ve uygulanmasından Cumhurbaşkanına ve TBMM'ye karşı sorumludurlar.</a:t>
          </a:r>
          <a:br>
            <a:rPr lang="tr-TR" sz="2400" kern="1200"/>
          </a:br>
          <a:endParaRPr lang="en-US" sz="2400" kern="1200"/>
        </a:p>
      </dsp:txBody>
      <dsp:txXfrm>
        <a:off x="0" y="1818861"/>
        <a:ext cx="6666833" cy="1816197"/>
      </dsp:txXfrm>
    </dsp:sp>
    <dsp:sp modelId="{DC1220D6-D597-E54D-ADA8-F4260CEE5DB8}">
      <dsp:nvSpPr>
        <dsp:cNvPr id="0" name=""/>
        <dsp:cNvSpPr/>
      </dsp:nvSpPr>
      <dsp:spPr>
        <a:xfrm>
          <a:off x="0" y="3635058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D9270F-7D8C-AE40-9DA2-5D2ACCD744FB}">
      <dsp:nvSpPr>
        <dsp:cNvPr id="0" name=""/>
        <dsp:cNvSpPr/>
      </dsp:nvSpPr>
      <dsp:spPr>
        <a:xfrm>
          <a:off x="0" y="3635058"/>
          <a:ext cx="6666833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/>
            <a:t>- Diğer idarelerde (özel bütçeli vb.) gözetim ve denetim yetkisini kullanırlar.</a:t>
          </a:r>
          <a:endParaRPr lang="en-US" sz="2400" kern="1200"/>
        </a:p>
      </dsp:txBody>
      <dsp:txXfrm>
        <a:off x="0" y="3635058"/>
        <a:ext cx="6666833" cy="181619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DF699B-28EB-8443-A0EB-F5AB1FAF696A}">
      <dsp:nvSpPr>
        <dsp:cNvPr id="0" name=""/>
        <dsp:cNvSpPr/>
      </dsp:nvSpPr>
      <dsp:spPr>
        <a:xfrm>
          <a:off x="0" y="110659"/>
          <a:ext cx="6666833" cy="126711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/>
            <a:t>- Bakanlıklarda Bakan Yardımcısı, üniversitelerde Rektör, belediyelerde Belediye Başkanı.</a:t>
          </a:r>
          <a:br>
            <a:rPr lang="tr-TR" sz="1900" kern="1200"/>
          </a:br>
          <a:endParaRPr lang="en-US" sz="1900" kern="1200"/>
        </a:p>
      </dsp:txBody>
      <dsp:txXfrm>
        <a:off x="61855" y="172514"/>
        <a:ext cx="6543123" cy="1143400"/>
      </dsp:txXfrm>
    </dsp:sp>
    <dsp:sp modelId="{A8CA2519-BBE7-0940-BE0A-B175E6427345}">
      <dsp:nvSpPr>
        <dsp:cNvPr id="0" name=""/>
        <dsp:cNvSpPr/>
      </dsp:nvSpPr>
      <dsp:spPr>
        <a:xfrm>
          <a:off x="0" y="1432490"/>
          <a:ext cx="6666833" cy="1267110"/>
        </a:xfrm>
        <a:prstGeom prst="roundRect">
          <a:avLst/>
        </a:prstGeom>
        <a:gradFill rotWithShape="0">
          <a:gsLst>
            <a:gs pos="0">
              <a:schemeClr val="accent5">
                <a:hueOff val="-4050717"/>
                <a:satOff val="-275"/>
                <a:lumOff val="6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0717"/>
                <a:satOff val="-275"/>
                <a:lumOff val="6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0717"/>
                <a:satOff val="-275"/>
                <a:lumOff val="6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/>
            <a:t>- İdarelerinin stratejik plan ve bütçelerinin kalkınma planına uygunluğundan sorumludurlar.</a:t>
          </a:r>
          <a:br>
            <a:rPr lang="tr-TR" sz="1900" kern="1200"/>
          </a:br>
          <a:endParaRPr lang="en-US" sz="1900" kern="1200"/>
        </a:p>
      </dsp:txBody>
      <dsp:txXfrm>
        <a:off x="61855" y="1494345"/>
        <a:ext cx="6543123" cy="1143400"/>
      </dsp:txXfrm>
    </dsp:sp>
    <dsp:sp modelId="{1546B77F-1C53-B344-9B78-A33AD7AB4941}">
      <dsp:nvSpPr>
        <dsp:cNvPr id="0" name=""/>
        <dsp:cNvSpPr/>
      </dsp:nvSpPr>
      <dsp:spPr>
        <a:xfrm>
          <a:off x="0" y="2754319"/>
          <a:ext cx="6666833" cy="1267110"/>
        </a:xfrm>
        <a:prstGeom prst="roundRect">
          <a:avLst/>
        </a:prstGeom>
        <a:gradFill rotWithShape="0">
          <a:gsLst>
            <a:gs pos="0">
              <a:schemeClr val="accent5">
                <a:hueOff val="-8101434"/>
                <a:satOff val="-551"/>
                <a:lumOff val="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101434"/>
                <a:satOff val="-551"/>
                <a:lumOff val="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101434"/>
                <a:satOff val="-551"/>
                <a:lumOff val="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/>
            <a:t>- İç kontrol sisteminin kurulması, izlenmesi ve geliştirilmesini sağlarlar.</a:t>
          </a:r>
          <a:br>
            <a:rPr lang="tr-TR" sz="1900" kern="1200"/>
          </a:br>
          <a:endParaRPr lang="en-US" sz="1900" kern="1200"/>
        </a:p>
      </dsp:txBody>
      <dsp:txXfrm>
        <a:off x="61855" y="2816174"/>
        <a:ext cx="6543123" cy="1143400"/>
      </dsp:txXfrm>
    </dsp:sp>
    <dsp:sp modelId="{C674185E-4F6E-D94D-AAD9-A6211D5585A6}">
      <dsp:nvSpPr>
        <dsp:cNvPr id="0" name=""/>
        <dsp:cNvSpPr/>
      </dsp:nvSpPr>
      <dsp:spPr>
        <a:xfrm>
          <a:off x="0" y="4076149"/>
          <a:ext cx="6666833" cy="126711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/>
            <a:t>- Üst yöneticiler, Bakana karşı; mahalli idarelerde ise meclislerine karşı sorumludur.</a:t>
          </a:r>
          <a:endParaRPr lang="en-US" sz="1900" kern="1200"/>
        </a:p>
      </dsp:txBody>
      <dsp:txXfrm>
        <a:off x="61855" y="4138004"/>
        <a:ext cx="6543123" cy="11434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2E4209-8D4E-0A44-AA10-A8826DFFA094}">
      <dsp:nvSpPr>
        <dsp:cNvPr id="0" name=""/>
        <dsp:cNvSpPr/>
      </dsp:nvSpPr>
      <dsp:spPr>
        <a:xfrm>
          <a:off x="0" y="205700"/>
          <a:ext cx="6666833" cy="121094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/>
            <a:t>- Bütçeyle verilen harcama yetkisi, mali yıl sonu itibarıyla biter.</a:t>
          </a:r>
          <a:br>
            <a:rPr lang="tr-TR" sz="2300" kern="1200"/>
          </a:br>
          <a:endParaRPr lang="en-US" sz="2300" kern="1200"/>
        </a:p>
      </dsp:txBody>
      <dsp:txXfrm>
        <a:off x="59114" y="264814"/>
        <a:ext cx="6548605" cy="1092721"/>
      </dsp:txXfrm>
    </dsp:sp>
    <dsp:sp modelId="{49A89D17-7D9B-D444-AF5E-74605D833BC5}">
      <dsp:nvSpPr>
        <dsp:cNvPr id="0" name=""/>
        <dsp:cNvSpPr/>
      </dsp:nvSpPr>
      <dsp:spPr>
        <a:xfrm>
          <a:off x="0" y="1482890"/>
          <a:ext cx="6666833" cy="1210949"/>
        </a:xfrm>
        <a:prstGeom prst="roundRect">
          <a:avLst/>
        </a:prstGeom>
        <a:gradFill rotWithShape="0">
          <a:gsLst>
            <a:gs pos="0">
              <a:schemeClr val="accent5">
                <a:hueOff val="-4050717"/>
                <a:satOff val="-275"/>
                <a:lumOff val="6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0717"/>
                <a:satOff val="-275"/>
                <a:lumOff val="6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0717"/>
                <a:satOff val="-275"/>
                <a:lumOff val="6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/>
            <a:t>- Bütçeler net esasına göre hazırlanır.</a:t>
          </a:r>
          <a:br>
            <a:rPr lang="tr-TR" sz="2300" kern="1200"/>
          </a:br>
          <a:endParaRPr lang="en-US" sz="2300" kern="1200"/>
        </a:p>
      </dsp:txBody>
      <dsp:txXfrm>
        <a:off x="59114" y="1542004"/>
        <a:ext cx="6548605" cy="1092721"/>
      </dsp:txXfrm>
    </dsp:sp>
    <dsp:sp modelId="{58A8C1D2-AF16-6440-A343-BC2A8EFAE864}">
      <dsp:nvSpPr>
        <dsp:cNvPr id="0" name=""/>
        <dsp:cNvSpPr/>
      </dsp:nvSpPr>
      <dsp:spPr>
        <a:xfrm>
          <a:off x="0" y="2760080"/>
          <a:ext cx="6666833" cy="1210949"/>
        </a:xfrm>
        <a:prstGeom prst="roundRect">
          <a:avLst/>
        </a:prstGeom>
        <a:gradFill rotWithShape="0">
          <a:gsLst>
            <a:gs pos="0">
              <a:schemeClr val="accent5">
                <a:hueOff val="-8101434"/>
                <a:satOff val="-551"/>
                <a:lumOff val="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101434"/>
                <a:satOff val="-551"/>
                <a:lumOff val="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101434"/>
                <a:satOff val="-551"/>
                <a:lumOff val="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/>
            <a:t>- Belirli gelirlerin belirli giderlere tahsis edilmemesi esastır.</a:t>
          </a:r>
          <a:br>
            <a:rPr lang="tr-TR" sz="2300" kern="1200"/>
          </a:br>
          <a:endParaRPr lang="en-US" sz="2300" kern="1200"/>
        </a:p>
      </dsp:txBody>
      <dsp:txXfrm>
        <a:off x="59114" y="2819194"/>
        <a:ext cx="6548605" cy="1092721"/>
      </dsp:txXfrm>
    </dsp:sp>
    <dsp:sp modelId="{27963303-07A8-8147-BEF1-D6DA31D6CF0E}">
      <dsp:nvSpPr>
        <dsp:cNvPr id="0" name=""/>
        <dsp:cNvSpPr/>
      </dsp:nvSpPr>
      <dsp:spPr>
        <a:xfrm>
          <a:off x="0" y="4037270"/>
          <a:ext cx="6666833" cy="1210949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/>
            <a:t>- Bütçeler, stratejik planlar dikkate alınarak performans esaslı hazırlanır.</a:t>
          </a:r>
          <a:endParaRPr lang="en-US" sz="2300" kern="1200"/>
        </a:p>
      </dsp:txBody>
      <dsp:txXfrm>
        <a:off x="59114" y="4096384"/>
        <a:ext cx="6548605" cy="109272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9F8BF98D-72EC-2845-37B7-D76ED8B54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092278E1-A609-EAEA-8441-862ABBE9C7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384EC140-E35C-2AF1-B22E-94DC5D5E7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C2B7-D52F-BD40-9FC5-DC8C9F2FB343}" type="datetimeFigureOut">
              <a:rPr lang="tr-TR" smtClean="0"/>
              <a:t>2.02.2026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F7A6F59A-DF9A-7BA5-9B4D-536EB0C8B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A76EE207-8106-86B2-E88B-8AD3366A0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AF57-EB9D-CE42-B8FC-72191C3E5C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5300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54278F5-7471-FF68-7554-75494C021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D03C8F01-4D05-28E2-7F1B-502C1CBF3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114A243F-083D-4ED9-8428-4DDCA8CCB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C2B7-D52F-BD40-9FC5-DC8C9F2FB343}" type="datetimeFigureOut">
              <a:rPr lang="tr-TR" smtClean="0"/>
              <a:t>2.02.2026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8CAF89CA-FA70-C252-F53A-81F2F276E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08C80B74-9F3F-5190-EAB2-C24C5AB8B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AF57-EB9D-CE42-B8FC-72191C3E5C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5517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CA52820B-F18A-988A-768F-F7B4716CA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68E81309-347F-A27A-CBF2-1FCD86F49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EDE3E7F-FA4C-F328-B48B-1F6D20971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C2B7-D52F-BD40-9FC5-DC8C9F2FB343}" type="datetimeFigureOut">
              <a:rPr lang="tr-TR" smtClean="0"/>
              <a:t>2.02.2026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E1E31484-4558-EC16-BA83-000F80012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820FB289-024A-5AB6-80C5-585686CD6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AF57-EB9D-CE42-B8FC-72191C3E5C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7006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7A643AF1-6FC4-D19C-36DE-C2D8F7CA3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36D706CC-D6EE-21A2-38B4-45D4B136D7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BACDA9B1-5D84-6A75-9B70-E15CD80E5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F6B7A95F-127B-7E47-6B5C-F01DCA0DC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C2B7-D52F-BD40-9FC5-DC8C9F2FB343}" type="datetimeFigureOut">
              <a:rPr lang="tr-TR" smtClean="0"/>
              <a:t>2.02.2026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9CA62168-0977-E617-751D-E7C989A31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802EBECA-FEC2-42B0-9A1E-1F5874F8F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AF57-EB9D-CE42-B8FC-72191C3E5C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3849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73932155-FA65-7935-7381-107167507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693EA29F-BA8E-5462-0C8E-9DE39D17B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A63273BC-CDA4-97F7-0BCA-5AFD3EC76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D1AA8430-0E66-30FC-9B52-7157907DA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46980184-15A5-7299-8DD0-BA6E0BA816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E3E14C25-2F1D-4863-4E0F-3596FE511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C2B7-D52F-BD40-9FC5-DC8C9F2FB343}" type="datetimeFigureOut">
              <a:rPr lang="tr-TR" smtClean="0"/>
              <a:t>2.02.2026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02A54EDD-64A4-BFFB-8F67-802FF5145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9B075B1F-08DE-B260-03CD-F9F50C809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AF57-EB9D-CE42-B8FC-72191C3E5C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333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EA12CC68-E6FE-8DD4-A082-17723BB87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2FC57B65-8376-0ADB-7D9F-B65CE68D7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C2B7-D52F-BD40-9FC5-DC8C9F2FB343}" type="datetimeFigureOut">
              <a:rPr lang="tr-TR" smtClean="0"/>
              <a:t>2.02.2026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67BC3666-2EF7-7D43-951F-E8E23DE6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8594C10B-3EB8-09E5-3ECF-83077A3B6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AF57-EB9D-CE42-B8FC-72191C3E5C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676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D2F5787A-1623-0B72-A1A9-51DCCD6EA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C2B7-D52F-BD40-9FC5-DC8C9F2FB343}" type="datetimeFigureOut">
              <a:rPr lang="tr-TR" smtClean="0"/>
              <a:t>2.02.2026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71409C07-02A8-FAA1-6349-6BCB28B63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FDCFE20E-0C6E-73C4-3F70-6BADE4243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AF57-EB9D-CE42-B8FC-72191C3E5C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472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08C316F6-E94C-E6E7-81E9-4A5D04E48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01A06200-62A2-10E9-64C8-AA851453E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7B2D25F1-9F7C-1B3A-C6FB-35C646989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95C0DAA-B65C-320C-4216-276AA0173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C2B7-D52F-BD40-9FC5-DC8C9F2FB343}" type="datetimeFigureOut">
              <a:rPr lang="tr-TR" smtClean="0"/>
              <a:t>2.02.2026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8D64398A-B5DD-D13A-714B-CA3AF3002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9410D3E7-831E-94C7-2553-F5FB9D372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AF57-EB9D-CE42-B8FC-72191C3E5C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0795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6BBFF9A-B902-9827-DA0F-C084A1788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2B595837-3F8D-2178-39AA-CFABF3A44D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F29A72D1-7ED2-FF06-79C8-CF02C807E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094FC070-B0F8-5F1C-C724-EF48BE606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C2B7-D52F-BD40-9FC5-DC8C9F2FB343}" type="datetimeFigureOut">
              <a:rPr lang="tr-TR" smtClean="0"/>
              <a:t>2.02.2026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C07670AB-7332-0541-A206-835E6494C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A7244357-7420-0032-EF12-AC395870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AF57-EB9D-CE42-B8FC-72191C3E5C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833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CA2DD533-C0D3-8BF8-04E1-DDF2B0B89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B6A278E5-D696-72B6-AF73-C665A567C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B76CE2B0-3068-50D5-1096-BAF465089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C2B7-D52F-BD40-9FC5-DC8C9F2FB343}" type="datetimeFigureOut">
              <a:rPr lang="tr-TR" smtClean="0"/>
              <a:t>2.02.2026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DF491E7D-A174-A2AD-C6C0-DCC179ECB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A47842B-BD79-DF60-6F4B-12D38134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AF57-EB9D-CE42-B8FC-72191C3E5C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2671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6EA61D13-525B-6AFD-BABC-643DA3C8A0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595D727D-EE56-2696-E356-4CE1A132B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D115483E-D58C-216C-B954-A921A87E3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C2B7-D52F-BD40-9FC5-DC8C9F2FB343}" type="datetimeFigureOut">
              <a:rPr lang="tr-TR" smtClean="0"/>
              <a:t>2.02.2026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710C2698-7CD8-BECE-8EC0-40FB2FCE0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897F16E6-877A-516B-2293-EE063B925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AF57-EB9D-CE42-B8FC-72191C3E5C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2404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DF9A54A9-4E9D-6D2B-2A32-81D29F84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796615AC-76BB-A3E4-2627-A2D05E566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7A422EC-A83C-FC0F-410D-00DD567FF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C2B7-D52F-BD40-9FC5-DC8C9F2FB343}" type="datetimeFigureOut">
              <a:rPr lang="tr-TR" smtClean="0"/>
              <a:t>2.02.2026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41DF6265-393C-0D82-4A89-799C57BDC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A84B60FB-D23A-68C5-2AAB-729EE4988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AF57-EB9D-CE42-B8FC-72191C3E5C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9083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xmlns="" id="{C194EF70-9E1F-6F54-B261-92A28E70B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B73B83B3-D53F-BB1E-2899-BE58E7FC6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F43C0193-AF86-351C-8E3C-54EC55A8EE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CFC2B7-D52F-BD40-9FC5-DC8C9F2FB343}" type="datetimeFigureOut">
              <a:rPr lang="tr-TR" smtClean="0"/>
              <a:t>2.02.2026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21CA0B83-A609-DDCA-9D39-82025CCC62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3CEAB8F0-CDE0-DCFF-BE24-014AFCC76D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51AF57-EB9D-CE42-B8FC-72191C3E5C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8995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0E30439A-8A5B-46EC-8283-9B6B031D40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CEAD642-85CF-4750-8432-7C80C901F0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A33EEAE-15D5-4119-8C1E-89D943F911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30D8B3B-9B80-4025-B934-26DC7D7CD2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B5A1B09C-1565-46F8-B70F-621C5EB48A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717C5CB8-C9FA-5758-A2D9-FEA2C3A723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tr-TR" sz="4800">
                <a:solidFill>
                  <a:srgbClr val="FFFFFF"/>
                </a:solidFill>
              </a:rPr>
              <a:t>5018 Sayılı Kamu Malî Yönetimi ve Kontrol Kanunu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8C516CC8-80AC-446C-A56E-9F54B72104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C8F2F195-EA08-C2D8-AA24-5D62227B9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r>
              <a:rPr lang="tr-TR">
                <a:solidFill>
                  <a:srgbClr val="FFFFFF"/>
                </a:solidFill>
              </a:rPr>
              <a:t>Doç. Dr. Altan RENÇBER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53947E58-F088-49F1-A3D1-DEA690192E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72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56B2C21-A230-48C0-8DF1-C46611373C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847E18C-932D-4C95-AABA-FEC7C9499A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150CB11-0C61-439E-910F-5787759E72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43F8A58B-5155-44CE-A5FF-7647B47D0A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443F2ACA-E6D6-4028-82DD-F03C262D5D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6444FF6-066A-3FC6-4B7D-D08C7F394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Kanunun Amacı ve Temel Odak Noktası</a:t>
            </a:r>
          </a:p>
        </p:txBody>
      </p:sp>
      <p:graphicFrame>
        <p:nvGraphicFramePr>
          <p:cNvPr id="12" name="Metin Yer Tutucusu 2">
            <a:extLst>
              <a:ext uri="{FF2B5EF4-FFF2-40B4-BE49-F238E27FC236}">
                <a16:creationId xmlns:a16="http://schemas.microsoft.com/office/drawing/2014/main" xmlns="" id="{1FF7E8B6-0709-ADA5-60A3-7DEE059B59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340588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1513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9DBC8166-481C-4473-95F5-9A5B9073B7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A5A5CE6E-90AF-4D43-A014-1F9EC83EB9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6A3D370-62BF-3EDE-0F60-2546873FA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Kanunun Kapsamı (Genel Yönetim)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A5FF75EA-2F73-B42A-4369-AB811BDB86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1946886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418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7517A47C-B2E5-4B79-8061-D74B1311AF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xmlns="" id="{C505E780-2083-4CB5-A42A-5E0E2908EC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xmlns="" id="{D2C0AE1C-0118-41AE-8A10-7CDCBF10E9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74CD99C-0C22-D1C3-5326-DDB615DE3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 Sayılı Cetvel: Genel Bütçeli İdareler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63EEC44-1BA3-44ED-81FC-A644B04B2A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02EFED42-E3ED-3875-613B-C92D1CC5A3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8513028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8876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53B021B3-DE93-4AB7-8A18-CF5F1CED88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9BF6C2D-E05A-30B6-E582-B7ABC3A13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II Sayılı Cetvel: Özel Bütçeli İdareler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2D502E5-F6B4-4D58-B4AE-FC466FF15E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9DECDBF4-02B6-4BB4-B65B-B8107AD6A9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3ABFEFF4-63D1-51A9-5563-743EC8F32E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4034869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0660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7517A47C-B2E5-4B79-8061-D74B1311AF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xmlns="" id="{C505E780-2083-4CB5-A42A-5E0E2908EC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xmlns="" id="{D2C0AE1C-0118-41AE-8A10-7CDCBF10E9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7D1E8B0F-8AA0-28BB-E883-35A9C46B0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III Sayılı Cetvel: Bağımsız Kurumlar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63EEC44-1BA3-44ED-81FC-A644B04B2A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C1F6DEEA-5520-4063-6372-D14D2C13C0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6463643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3322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7A7CECB0-3377-B839-D524-75514E9B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Temel İlkeler - I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3EA8621B-1E62-8868-E74E-332C3030CCAE}"/>
              </a:ext>
            </a:extLst>
          </p:cNvPr>
          <p:cNvGraphicFramePr/>
          <p:nvPr/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2791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8B6C1D25-E46B-8457-DEA9-A6B209736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Malî Saydamlığın Şartları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8724ABA6-FC7F-C141-5C35-005FCEEDAC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6454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4171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56B2C21-A230-48C0-8DF1-C46611373C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847E18C-932D-4C95-AABA-FEC7C9499A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150CB11-0C61-439E-910F-5787759E72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43F8A58B-5155-44CE-A5FF-7647B47D0A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443F2ACA-E6D6-4028-82DD-F03C262D5D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AA7F641E-CF63-C08F-FBDD-55F0A0800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Hesap Verme Sorumluluğu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FF3B1A3F-F727-24FD-FE10-A685A09C87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540898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9262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56B2C21-A230-48C0-8DF1-C46611373C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847E18C-932D-4C95-AABA-FEC7C9499A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150CB11-0C61-439E-910F-5787759E72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43F8A58B-5155-44CE-A5FF-7647B47D0A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443F2ACA-E6D6-4028-82DD-F03C262D5D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AE87FCA6-1F97-9CEE-FB8F-022C2FB88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Stratejik Planlama ve Performans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34133511-BB64-7C71-33C5-EE67841E2B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736738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7646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56B2C21-A230-48C0-8DF1-C46611373C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847E18C-932D-4C95-AABA-FEC7C9499A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150CB11-0C61-439E-910F-5787759E72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43F8A58B-5155-44CE-A5FF-7647B47D0A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443F2ACA-E6D6-4028-82DD-F03C262D5D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45813D8B-6319-D67F-CD78-C02A8101A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Bakanların Sorumluluğu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973AD37D-AB03-897F-F34E-49850356EC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788274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708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56B2C21-A230-48C0-8DF1-C46611373C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847E18C-932D-4C95-AABA-FEC7C9499A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150CB11-0C61-439E-910F-5787759E72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43F8A58B-5155-44CE-A5FF-7647B47D0A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443F2ACA-E6D6-4028-82DD-F03C262D5D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98B940B-75FA-19B2-97B1-4FFB92292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Üst Yöneticiler ve Görevleri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CC98E267-930B-A32E-75B4-ED2A89A73D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362988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6967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56B2C21-A230-48C0-8DF1-C46611373C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847E18C-932D-4C95-AABA-FEC7C9499A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150CB11-0C61-439E-910F-5787759E72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43F8A58B-5155-44CE-A5FF-7647B47D0A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443F2ACA-E6D6-4028-82DD-F03C262D5D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E4130F1-CB6A-ABD6-E7F6-768A5BD54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Bütçe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İlkeleri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74600C1F-6AE1-AFA1-8ED0-4D49AAD5CE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128850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4946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2E442304-DDBD-4F7B-8017-36BCC863FB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97E234E-9646-3753-F8F6-4260FC921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OVP ve Orta Vadeli Mali Plan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xmlns="" id="{5E107275-3853-46FD-A241-DE4355A426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69D541B8-28C3-196E-9621-935711C244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445857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2261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775ACDE-5FC8-F3CC-750C-5F2B0CF39B3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50AB553-2A96-4A92-96F2-93548E0969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00FDCD45-5B93-9991-74AC-4693A6AA9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Bütçe Hazırlık Takvimi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2F889F91-0493-0CF0-7885-CE9C3579FA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667632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80224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56B2C21-A230-48C0-8DF1-C46611373C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847E18C-932D-4C95-AABA-FEC7C9499A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150CB11-0C61-439E-910F-5787759E72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43F8A58B-5155-44CE-A5FF-7647B47D0A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443F2ACA-E6D6-4028-82DD-F03C262D5D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48F5BDA-3AC9-6EB8-97B4-D8A25190E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Harcama Yetkilisi ve Talimatı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4E2D2C14-2160-30A5-38C9-DE3EFF30B0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635831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7160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E51BA4DF-2BD4-4EC2-B1DB-B27C8AC718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CCCE356-348E-2CB9-15FA-302457AEA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Gerçekleştirme Görevlisi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C237F65-B94C-7EE4-7558-ABCEE4C4F3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460" r="28694" b="-1"/>
          <a:stretch>
            <a:fillRect/>
          </a:stretch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8BC0320C-9CFF-6957-E0F8-C0561C265D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4092513"/>
              </p:ext>
            </p:extLst>
          </p:nvPr>
        </p:nvGraphicFramePr>
        <p:xfrm>
          <a:off x="4553734" y="2409830"/>
          <a:ext cx="6798539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81093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A8ECEC9-1B3E-81B2-E1EB-15A30474A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Muhasebe Yetkilisi ve Ödeme Kontrolü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B10FE3DB-7532-1FEA-8692-2E9F12655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/>
              <a:t>- Gelirlerin tahsili, giderlerin hak sahiplerine ödenmesi, kayıtların tutulması.
</a:t>
            </a:r>
          </a:p>
          <a:p>
            <a:r>
              <a:rPr lang="en-US" sz="2000"/>
              <a:t>- Kontrol yükümlülüğü: İmza kontrolü, belge tamlığı, maddi hata ve hak sahibi kimlik tespiti.
</a:t>
            </a:r>
          </a:p>
          <a:p>
            <a:r>
              <a:rPr lang="en-US" sz="2000"/>
              <a:t>- Muhasebe yetkilileri, ödeme aşamasında içerik denetimi yapamazlar (belge üzerinden kontrol ederler).</a:t>
            </a:r>
          </a:p>
        </p:txBody>
      </p:sp>
    </p:spTree>
    <p:extLst>
      <p:ext uri="{BB962C8B-B14F-4D97-AF65-F5344CB8AC3E}">
        <p14:creationId xmlns:p14="http://schemas.microsoft.com/office/powerpoint/2010/main" val="3903845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356A16A7-7BB0-C051-D8EF-08FB03B7B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Ödenek Aktarma Kuralları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75C7B7C6-8E57-92FD-17ED-748B752B465E}"/>
              </a:ext>
            </a:extLst>
          </p:cNvPr>
          <p:cNvGraphicFramePr/>
          <p:nvPr/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2576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98DED6BC-9A3E-48D4-AD7C-A56D63F547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6B6E033A-DB2E-49B8-B600-B38E0C2802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3235" y="1371600"/>
            <a:ext cx="4529312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D2E26F2D-6FA2-B84E-F21A-716095834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941" y="685801"/>
            <a:ext cx="3494859" cy="54911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Örtülü Ödenek ve Kullanımı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14D841F8-4174-94A7-C3F6-C302470006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8308529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7748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98DED6BC-9A3E-48D4-AD7C-A56D63F547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6B6E033A-DB2E-49B8-B600-B38E0C2802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3235" y="1371600"/>
            <a:ext cx="4529312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4D30544F-D090-24F6-3D72-5171F7D6B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941" y="685801"/>
            <a:ext cx="3494859" cy="54911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Kamu Zararı Nedir?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75A49F6C-50AF-D4D2-415E-6F30623D86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6187672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6482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98DED6BC-9A3E-48D4-AD7C-A56D63F547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6B6E033A-DB2E-49B8-B600-B38E0C2802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3235" y="1371600"/>
            <a:ext cx="4529312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4E7D23A7-AE7B-48D2-EF0E-85ED4FD58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941" y="685801"/>
            <a:ext cx="3494859" cy="54911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Kamu Zararının Giderilmesi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B70B7E21-3AB0-14B8-B5FB-2DD9AEC29C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502478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4364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92070828-E616-4355-9C8A-A1065032B2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355161C6-1218-4EAF-A9E9-A319CFD760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5747" y="1905000"/>
            <a:ext cx="4536800" cy="3141047"/>
          </a:xfrm>
          <a:custGeom>
            <a:avLst/>
            <a:gdLst>
              <a:gd name="connsiteX0" fmla="*/ 3362388 w 6230568"/>
              <a:gd name="connsiteY0" fmla="*/ 861 h 4239440"/>
              <a:gd name="connsiteX1" fmla="*/ 4026621 w 6230568"/>
              <a:gd name="connsiteY1" fmla="*/ 15392 h 4239440"/>
              <a:gd name="connsiteX2" fmla="*/ 5114556 w 6230568"/>
              <a:gd name="connsiteY2" fmla="*/ 34130 h 4239440"/>
              <a:gd name="connsiteX3" fmla="*/ 5776495 w 6230568"/>
              <a:gd name="connsiteY3" fmla="*/ 112905 h 4239440"/>
              <a:gd name="connsiteX4" fmla="*/ 5862918 w 6230568"/>
              <a:gd name="connsiteY4" fmla="*/ 141585 h 4239440"/>
              <a:gd name="connsiteX5" fmla="*/ 5840738 w 6230568"/>
              <a:gd name="connsiteY5" fmla="*/ 200475 h 4239440"/>
              <a:gd name="connsiteX6" fmla="*/ 5691219 w 6230568"/>
              <a:gd name="connsiteY6" fmla="*/ 216153 h 4239440"/>
              <a:gd name="connsiteX7" fmla="*/ 5773053 w 6230568"/>
              <a:gd name="connsiteY7" fmla="*/ 260130 h 4239440"/>
              <a:gd name="connsiteX8" fmla="*/ 5593324 w 6230568"/>
              <a:gd name="connsiteY8" fmla="*/ 293781 h 4239440"/>
              <a:gd name="connsiteX9" fmla="*/ 5617033 w 6230568"/>
              <a:gd name="connsiteY9" fmla="*/ 317108 h 4239440"/>
              <a:gd name="connsiteX10" fmla="*/ 5641124 w 6230568"/>
              <a:gd name="connsiteY10" fmla="*/ 339287 h 4239440"/>
              <a:gd name="connsiteX11" fmla="*/ 5299256 w 6230568"/>
              <a:gd name="connsiteY11" fmla="*/ 396265 h 4239440"/>
              <a:gd name="connsiteX12" fmla="*/ 5703073 w 6230568"/>
              <a:gd name="connsiteY12" fmla="*/ 500661 h 4239440"/>
              <a:gd name="connsiteX13" fmla="*/ 5629652 w 6230568"/>
              <a:gd name="connsiteY13" fmla="*/ 556874 h 4239440"/>
              <a:gd name="connsiteX14" fmla="*/ 5862918 w 6230568"/>
              <a:gd name="connsiteY14" fmla="*/ 645591 h 4239440"/>
              <a:gd name="connsiteX15" fmla="*/ 6052207 w 6230568"/>
              <a:gd name="connsiteY15" fmla="*/ 756106 h 4239440"/>
              <a:gd name="connsiteX16" fmla="*/ 6158515 w 6230568"/>
              <a:gd name="connsiteY16" fmla="*/ 901419 h 4239440"/>
              <a:gd name="connsiteX17" fmla="*/ 6195990 w 6230568"/>
              <a:gd name="connsiteY17" fmla="*/ 966427 h 4239440"/>
              <a:gd name="connsiteX18" fmla="*/ 6229642 w 6230568"/>
              <a:gd name="connsiteY18" fmla="*/ 1034878 h 4239440"/>
              <a:gd name="connsiteX19" fmla="*/ 6171516 w 6230568"/>
              <a:gd name="connsiteY19" fmla="*/ 1102946 h 4239440"/>
              <a:gd name="connsiteX20" fmla="*/ 6133659 w 6230568"/>
              <a:gd name="connsiteY20" fmla="*/ 1185545 h 4239440"/>
              <a:gd name="connsiteX21" fmla="*/ 6168458 w 6230568"/>
              <a:gd name="connsiteY21" fmla="*/ 1234110 h 4239440"/>
              <a:gd name="connsiteX22" fmla="*/ 6169222 w 6230568"/>
              <a:gd name="connsiteY22" fmla="*/ 1342712 h 4239440"/>
              <a:gd name="connsiteX23" fmla="*/ 6145131 w 6230568"/>
              <a:gd name="connsiteY23" fmla="*/ 1393954 h 4239440"/>
              <a:gd name="connsiteX24" fmla="*/ 6071709 w 6230568"/>
              <a:gd name="connsiteY24" fmla="*/ 1505233 h 4239440"/>
              <a:gd name="connsiteX25" fmla="*/ 6009378 w 6230568"/>
              <a:gd name="connsiteY25" fmla="*/ 1530089 h 4239440"/>
              <a:gd name="connsiteX26" fmla="*/ 6015879 w 6230568"/>
              <a:gd name="connsiteY26" fmla="*/ 1979030 h 4239440"/>
              <a:gd name="connsiteX27" fmla="*/ 6061385 w 6230568"/>
              <a:gd name="connsiteY27" fmla="*/ 2196234 h 4239440"/>
              <a:gd name="connsiteX28" fmla="*/ 6029263 w 6230568"/>
              <a:gd name="connsiteY28" fmla="*/ 2440972 h 4239440"/>
              <a:gd name="connsiteX29" fmla="*/ 6135571 w 6230568"/>
              <a:gd name="connsiteY29" fmla="*/ 2621848 h 4239440"/>
              <a:gd name="connsiteX30" fmla="*/ 6091594 w 6230568"/>
              <a:gd name="connsiteY30" fmla="*/ 2691446 h 4239440"/>
              <a:gd name="connsiteX31" fmla="*/ 6215493 w 6230568"/>
              <a:gd name="connsiteY31" fmla="*/ 2769456 h 4239440"/>
              <a:gd name="connsiteX32" fmla="*/ 6100389 w 6230568"/>
              <a:gd name="connsiteY32" fmla="*/ 2880352 h 4239440"/>
              <a:gd name="connsiteX33" fmla="*/ 5909953 w 6230568"/>
              <a:gd name="connsiteY33" fmla="*/ 3053963 h 4239440"/>
              <a:gd name="connsiteX34" fmla="*/ 5741696 w 6230568"/>
              <a:gd name="connsiteY34" fmla="*/ 3798118 h 4239440"/>
              <a:gd name="connsiteX35" fmla="*/ 5493899 w 6230568"/>
              <a:gd name="connsiteY35" fmla="*/ 4026795 h 4239440"/>
              <a:gd name="connsiteX36" fmla="*/ 3773471 w 6230568"/>
              <a:gd name="connsiteY36" fmla="*/ 4239028 h 4239440"/>
              <a:gd name="connsiteX37" fmla="*/ 2569285 w 6230568"/>
              <a:gd name="connsiteY37" fmla="*/ 4103275 h 4239440"/>
              <a:gd name="connsiteX38" fmla="*/ 2693948 w 6230568"/>
              <a:gd name="connsiteY38" fmla="*/ 4061593 h 4239440"/>
              <a:gd name="connsiteX39" fmla="*/ 2588788 w 6230568"/>
              <a:gd name="connsiteY39" fmla="*/ 4062358 h 4239440"/>
              <a:gd name="connsiteX40" fmla="*/ 2300073 w 6230568"/>
              <a:gd name="connsiteY40" fmla="*/ 4008822 h 4239440"/>
              <a:gd name="connsiteX41" fmla="*/ 1508500 w 6230568"/>
              <a:gd name="connsiteY41" fmla="*/ 3798118 h 4239440"/>
              <a:gd name="connsiteX42" fmla="*/ 1061089 w 6230568"/>
              <a:gd name="connsiteY42" fmla="*/ 3697546 h 4239440"/>
              <a:gd name="connsiteX43" fmla="*/ 939102 w 6230568"/>
              <a:gd name="connsiteY43" fmla="*/ 3648216 h 4239440"/>
              <a:gd name="connsiteX44" fmla="*/ 1243495 w 6230568"/>
              <a:gd name="connsiteY44" fmla="*/ 3624890 h 4239440"/>
              <a:gd name="connsiteX45" fmla="*/ 1083651 w 6230568"/>
              <a:gd name="connsiteY45" fmla="*/ 3595827 h 4239440"/>
              <a:gd name="connsiteX46" fmla="*/ 966636 w 6230568"/>
              <a:gd name="connsiteY46" fmla="*/ 3605770 h 4239440"/>
              <a:gd name="connsiteX47" fmla="*/ 885566 w 6230568"/>
              <a:gd name="connsiteY47" fmla="*/ 3609976 h 4239440"/>
              <a:gd name="connsiteX48" fmla="*/ 641976 w 6230568"/>
              <a:gd name="connsiteY48" fmla="*/ 3567912 h 4239440"/>
              <a:gd name="connsiteX49" fmla="*/ 399533 w 6230568"/>
              <a:gd name="connsiteY49" fmla="*/ 3583590 h 4239440"/>
              <a:gd name="connsiteX50" fmla="*/ 409093 w 6230568"/>
              <a:gd name="connsiteY50" fmla="*/ 3548792 h 4239440"/>
              <a:gd name="connsiteX51" fmla="*/ 792642 w 6230568"/>
              <a:gd name="connsiteY51" fmla="*/ 3417628 h 4239440"/>
              <a:gd name="connsiteX52" fmla="*/ 771610 w 6230568"/>
              <a:gd name="connsiteY52" fmla="*/ 3345736 h 4239440"/>
              <a:gd name="connsiteX53" fmla="*/ 945986 w 6230568"/>
              <a:gd name="connsiteY53" fmla="*/ 3317056 h 4239440"/>
              <a:gd name="connsiteX54" fmla="*/ 892449 w 6230568"/>
              <a:gd name="connsiteY54" fmla="*/ 3285316 h 4239440"/>
              <a:gd name="connsiteX55" fmla="*/ 949045 w 6230568"/>
              <a:gd name="connsiteY55" fmla="*/ 3262755 h 4239440"/>
              <a:gd name="connsiteX56" fmla="*/ 1252673 w 6230568"/>
              <a:gd name="connsiteY56" fmla="*/ 3200041 h 4239440"/>
              <a:gd name="connsiteX57" fmla="*/ 388825 w 6230568"/>
              <a:gd name="connsiteY57" fmla="*/ 3176714 h 4239440"/>
              <a:gd name="connsiteX58" fmla="*/ 127644 w 6230568"/>
              <a:gd name="connsiteY58" fmla="*/ 3111323 h 4239440"/>
              <a:gd name="connsiteX59" fmla="*/ 437008 w 6230568"/>
              <a:gd name="connsiteY59" fmla="*/ 2921652 h 4239440"/>
              <a:gd name="connsiteX60" fmla="*/ 601441 w 6230568"/>
              <a:gd name="connsiteY60" fmla="*/ 2840965 h 4239440"/>
              <a:gd name="connsiteX61" fmla="*/ 330700 w 6230568"/>
              <a:gd name="connsiteY61" fmla="*/ 2859320 h 4239440"/>
              <a:gd name="connsiteX62" fmla="*/ 534521 w 6230568"/>
              <a:gd name="connsiteY62" fmla="*/ 2720126 h 4239440"/>
              <a:gd name="connsiteX63" fmla="*/ 492839 w 6230568"/>
              <a:gd name="connsiteY63" fmla="*/ 2694505 h 4239440"/>
              <a:gd name="connsiteX64" fmla="*/ 416358 w 6230568"/>
              <a:gd name="connsiteY64" fmla="*/ 2677297 h 4239440"/>
              <a:gd name="connsiteX65" fmla="*/ 761285 w 6230568"/>
              <a:gd name="connsiteY65" fmla="*/ 2589726 h 4239440"/>
              <a:gd name="connsiteX66" fmla="*/ 664920 w 6230568"/>
              <a:gd name="connsiteY66" fmla="*/ 2466593 h 4239440"/>
              <a:gd name="connsiteX67" fmla="*/ 740253 w 6230568"/>
              <a:gd name="connsiteY67" fmla="*/ 2438677 h 4239440"/>
              <a:gd name="connsiteX68" fmla="*/ 650006 w 6230568"/>
              <a:gd name="connsiteY68" fmla="*/ 2435236 h 4239440"/>
              <a:gd name="connsiteX69" fmla="*/ 578879 w 6230568"/>
              <a:gd name="connsiteY69" fmla="*/ 2435618 h 4239440"/>
              <a:gd name="connsiteX70" fmla="*/ 451157 w 6230568"/>
              <a:gd name="connsiteY70" fmla="*/ 2404644 h 4239440"/>
              <a:gd name="connsiteX71" fmla="*/ 2216 w 6230568"/>
              <a:gd name="connsiteY71" fmla="*/ 2456650 h 4239440"/>
              <a:gd name="connsiteX72" fmla="*/ 97052 w 6230568"/>
              <a:gd name="connsiteY72" fmla="*/ 2383611 h 4239440"/>
              <a:gd name="connsiteX73" fmla="*/ 210626 w 6230568"/>
              <a:gd name="connsiteY73" fmla="*/ 2341930 h 4239440"/>
              <a:gd name="connsiteX74" fmla="*/ 57282 w 6230568"/>
              <a:gd name="connsiteY74" fmla="*/ 2319750 h 4239440"/>
              <a:gd name="connsiteX75" fmla="*/ 365499 w 6230568"/>
              <a:gd name="connsiteY75" fmla="*/ 2250153 h 4239440"/>
              <a:gd name="connsiteX76" fmla="*/ 290548 w 6230568"/>
              <a:gd name="connsiteY76" fmla="*/ 2187821 h 4239440"/>
              <a:gd name="connsiteX77" fmla="*/ 482896 w 6230568"/>
              <a:gd name="connsiteY77" fmla="*/ 1906755 h 4239440"/>
              <a:gd name="connsiteX78" fmla="*/ 867211 w 6230568"/>
              <a:gd name="connsiteY78" fmla="*/ 1747294 h 4239440"/>
              <a:gd name="connsiteX79" fmla="*/ 1063766 w 6230568"/>
              <a:gd name="connsiteY79" fmla="*/ 1734674 h 4239440"/>
              <a:gd name="connsiteX80" fmla="*/ 1008701 w 6230568"/>
              <a:gd name="connsiteY80" fmla="*/ 1683432 h 4239440"/>
              <a:gd name="connsiteX81" fmla="*/ 1152865 w 6230568"/>
              <a:gd name="connsiteY81" fmla="*/ 1394719 h 4239440"/>
              <a:gd name="connsiteX82" fmla="*/ 998376 w 6230568"/>
              <a:gd name="connsiteY82" fmla="*/ 1411927 h 4239440"/>
              <a:gd name="connsiteX83" fmla="*/ 206419 w 6230568"/>
              <a:gd name="connsiteY83" fmla="*/ 1424164 h 4239440"/>
              <a:gd name="connsiteX84" fmla="*/ 128027 w 6230568"/>
              <a:gd name="connsiteY84" fmla="*/ 1413074 h 4239440"/>
              <a:gd name="connsiteX85" fmla="*/ 672950 w 6230568"/>
              <a:gd name="connsiteY85" fmla="*/ 1268143 h 4239440"/>
              <a:gd name="connsiteX86" fmla="*/ 457658 w 6230568"/>
              <a:gd name="connsiteY86" fmla="*/ 1229138 h 4239440"/>
              <a:gd name="connsiteX87" fmla="*/ 407945 w 6230568"/>
              <a:gd name="connsiteY87" fmla="*/ 1213459 h 4239440"/>
              <a:gd name="connsiteX88" fmla="*/ 453451 w 6230568"/>
              <a:gd name="connsiteY88" fmla="*/ 1172924 h 4239440"/>
              <a:gd name="connsiteX89" fmla="*/ 568172 w 6230568"/>
              <a:gd name="connsiteY89" fmla="*/ 1132007 h 4239440"/>
              <a:gd name="connsiteX90" fmla="*/ 255367 w 6230568"/>
              <a:gd name="connsiteY90" fmla="*/ 1190898 h 4239440"/>
              <a:gd name="connsiteX91" fmla="*/ 277546 w 6230568"/>
              <a:gd name="connsiteY91" fmla="*/ 1128567 h 4239440"/>
              <a:gd name="connsiteX92" fmla="*/ 246572 w 6230568"/>
              <a:gd name="connsiteY92" fmla="*/ 1072353 h 4239440"/>
              <a:gd name="connsiteX93" fmla="*/ 422859 w 6230568"/>
              <a:gd name="connsiteY93" fmla="*/ 1000078 h 4239440"/>
              <a:gd name="connsiteX94" fmla="*/ 668362 w 6230568"/>
              <a:gd name="connsiteY94" fmla="*/ 858972 h 4239440"/>
              <a:gd name="connsiteX95" fmla="*/ 914629 w 6230568"/>
              <a:gd name="connsiteY95" fmla="*/ 768725 h 4239440"/>
              <a:gd name="connsiteX96" fmla="*/ 1117684 w 6230568"/>
              <a:gd name="connsiteY96" fmla="*/ 688420 h 4239440"/>
              <a:gd name="connsiteX97" fmla="*/ 928778 w 6230568"/>
              <a:gd name="connsiteY97" fmla="*/ 701040 h 4239440"/>
              <a:gd name="connsiteX98" fmla="*/ 1243877 w 6230568"/>
              <a:gd name="connsiteY98" fmla="*/ 574464 h 4239440"/>
              <a:gd name="connsiteX99" fmla="*/ 1291678 w 6230568"/>
              <a:gd name="connsiteY99" fmla="*/ 566434 h 4239440"/>
              <a:gd name="connsiteX100" fmla="*/ 1797596 w 6230568"/>
              <a:gd name="connsiteY100" fmla="*/ 476952 h 4239440"/>
              <a:gd name="connsiteX101" fmla="*/ 1895491 w 6230568"/>
              <a:gd name="connsiteY101" fmla="*/ 432593 h 4239440"/>
              <a:gd name="connsiteX102" fmla="*/ 1782682 w 6230568"/>
              <a:gd name="connsiteY102" fmla="*/ 423033 h 4239440"/>
              <a:gd name="connsiteX103" fmla="*/ 1406781 w 6230568"/>
              <a:gd name="connsiteY103" fmla="*/ 449419 h 4239440"/>
              <a:gd name="connsiteX104" fmla="*/ 1662226 w 6230568"/>
              <a:gd name="connsiteY104" fmla="*/ 393970 h 4239440"/>
              <a:gd name="connsiteX105" fmla="*/ 1383837 w 6230568"/>
              <a:gd name="connsiteY105" fmla="*/ 376762 h 4239440"/>
              <a:gd name="connsiteX106" fmla="*/ 1318063 w 6230568"/>
              <a:gd name="connsiteY106" fmla="*/ 333168 h 4239440"/>
              <a:gd name="connsiteX107" fmla="*/ 1365099 w 6230568"/>
              <a:gd name="connsiteY107" fmla="*/ 290722 h 4239440"/>
              <a:gd name="connsiteX108" fmla="*/ 1536798 w 6230568"/>
              <a:gd name="connsiteY108" fmla="*/ 244069 h 4239440"/>
              <a:gd name="connsiteX109" fmla="*/ 1711938 w 6230568"/>
              <a:gd name="connsiteY109" fmla="*/ 175619 h 4239440"/>
              <a:gd name="connsiteX110" fmla="*/ 2273687 w 6230568"/>
              <a:gd name="connsiteY110" fmla="*/ 78488 h 4239440"/>
              <a:gd name="connsiteX111" fmla="*/ 2646913 w 6230568"/>
              <a:gd name="connsiteY111" fmla="*/ 46749 h 4239440"/>
              <a:gd name="connsiteX112" fmla="*/ 3362388 w 6230568"/>
              <a:gd name="connsiteY112" fmla="*/ 861 h 423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230568" h="4239440">
                <a:moveTo>
                  <a:pt x="3362388" y="861"/>
                </a:moveTo>
                <a:cubicBezTo>
                  <a:pt x="3584946" y="-3346"/>
                  <a:pt x="3805210" y="8891"/>
                  <a:pt x="4026621" y="15392"/>
                </a:cubicBezTo>
                <a:cubicBezTo>
                  <a:pt x="4388374" y="26482"/>
                  <a:pt x="4752039" y="26099"/>
                  <a:pt x="5114556" y="34130"/>
                </a:cubicBezTo>
                <a:cubicBezTo>
                  <a:pt x="5340556" y="39101"/>
                  <a:pt x="5563879" y="57074"/>
                  <a:pt x="5776495" y="112905"/>
                </a:cubicBezTo>
                <a:cubicBezTo>
                  <a:pt x="5806322" y="120935"/>
                  <a:pt x="5839973" y="122465"/>
                  <a:pt x="5862918" y="141585"/>
                </a:cubicBezTo>
                <a:cubicBezTo>
                  <a:pt x="5888539" y="162999"/>
                  <a:pt x="5878214" y="194356"/>
                  <a:pt x="5840738" y="200475"/>
                </a:cubicBezTo>
                <a:cubicBezTo>
                  <a:pt x="5792938" y="208505"/>
                  <a:pt x="5743991" y="210800"/>
                  <a:pt x="5691219" y="216153"/>
                </a:cubicBezTo>
                <a:cubicBezTo>
                  <a:pt x="5711486" y="245598"/>
                  <a:pt x="5760434" y="223419"/>
                  <a:pt x="5773053" y="260130"/>
                </a:cubicBezTo>
                <a:cubicBezTo>
                  <a:pt x="5716458" y="285368"/>
                  <a:pt x="5648008" y="268925"/>
                  <a:pt x="5593324" y="293781"/>
                </a:cubicBezTo>
                <a:cubicBezTo>
                  <a:pt x="5594854" y="310989"/>
                  <a:pt x="5607090" y="312519"/>
                  <a:pt x="5617033" y="317108"/>
                </a:cubicBezTo>
                <a:cubicBezTo>
                  <a:pt x="5626976" y="321314"/>
                  <a:pt x="5651831" y="315196"/>
                  <a:pt x="5641124" y="339287"/>
                </a:cubicBezTo>
                <a:cubicBezTo>
                  <a:pt x="5527551" y="353818"/>
                  <a:pt x="5418949" y="403148"/>
                  <a:pt x="5299256" y="396265"/>
                </a:cubicBezTo>
                <a:cubicBezTo>
                  <a:pt x="5447247" y="409649"/>
                  <a:pt x="5572292" y="464333"/>
                  <a:pt x="5703073" y="500661"/>
                </a:cubicBezTo>
                <a:cubicBezTo>
                  <a:pt x="5697720" y="543490"/>
                  <a:pt x="5644949" y="526282"/>
                  <a:pt x="5629652" y="556874"/>
                </a:cubicBezTo>
                <a:cubicBezTo>
                  <a:pt x="5713398" y="578288"/>
                  <a:pt x="5793703" y="603527"/>
                  <a:pt x="5862918" y="645591"/>
                </a:cubicBezTo>
                <a:cubicBezTo>
                  <a:pt x="5925250" y="683449"/>
                  <a:pt x="5984521" y="725131"/>
                  <a:pt x="6052207" y="756106"/>
                </a:cubicBezTo>
                <a:cubicBezTo>
                  <a:pt x="6123334" y="788611"/>
                  <a:pt x="6166545" y="830293"/>
                  <a:pt x="6158515" y="901419"/>
                </a:cubicBezTo>
                <a:cubicBezTo>
                  <a:pt x="6155073" y="930482"/>
                  <a:pt x="6164251" y="954955"/>
                  <a:pt x="6195990" y="966427"/>
                </a:cubicBezTo>
                <a:cubicBezTo>
                  <a:pt x="6235378" y="980576"/>
                  <a:pt x="6231172" y="1001990"/>
                  <a:pt x="6229642" y="1034878"/>
                </a:cubicBezTo>
                <a:cubicBezTo>
                  <a:pt x="6227347" y="1074265"/>
                  <a:pt x="6207080" y="1089562"/>
                  <a:pt x="6171516" y="1102946"/>
                </a:cubicBezTo>
                <a:cubicBezTo>
                  <a:pt x="6120657" y="1121682"/>
                  <a:pt x="6120274" y="1150745"/>
                  <a:pt x="6133659" y="1185545"/>
                </a:cubicBezTo>
                <a:cubicBezTo>
                  <a:pt x="6140925" y="1204664"/>
                  <a:pt x="6152014" y="1219961"/>
                  <a:pt x="6168458" y="1234110"/>
                </a:cubicBezTo>
                <a:cubicBezTo>
                  <a:pt x="6225435" y="1283439"/>
                  <a:pt x="6225053" y="1284204"/>
                  <a:pt x="6169222" y="1342712"/>
                </a:cubicBezTo>
                <a:cubicBezTo>
                  <a:pt x="6154308" y="1358390"/>
                  <a:pt x="6138247" y="1368715"/>
                  <a:pt x="6145131" y="1393954"/>
                </a:cubicBezTo>
                <a:cubicBezTo>
                  <a:pt x="6168458" y="1477700"/>
                  <a:pt x="6165398" y="1477700"/>
                  <a:pt x="6071709" y="1505233"/>
                </a:cubicBezTo>
                <a:cubicBezTo>
                  <a:pt x="6050295" y="1511734"/>
                  <a:pt x="6021615" y="1505998"/>
                  <a:pt x="6009378" y="1530089"/>
                </a:cubicBezTo>
                <a:cubicBezTo>
                  <a:pt x="6017026" y="1547680"/>
                  <a:pt x="5999053" y="1972146"/>
                  <a:pt x="6015879" y="1979030"/>
                </a:cubicBezTo>
                <a:cubicBezTo>
                  <a:pt x="6147425" y="2032948"/>
                  <a:pt x="6163868" y="2096427"/>
                  <a:pt x="6061385" y="2196234"/>
                </a:cubicBezTo>
                <a:cubicBezTo>
                  <a:pt x="5992552" y="2263155"/>
                  <a:pt x="6000582" y="2372522"/>
                  <a:pt x="6029263" y="2440972"/>
                </a:cubicBezTo>
                <a:cubicBezTo>
                  <a:pt x="6137482" y="2471182"/>
                  <a:pt x="6113774" y="2551486"/>
                  <a:pt x="6135571" y="2621848"/>
                </a:cubicBezTo>
                <a:cubicBezTo>
                  <a:pt x="6151632" y="2674620"/>
                  <a:pt x="6088535" y="2667354"/>
                  <a:pt x="6091594" y="2691446"/>
                </a:cubicBezTo>
                <a:cubicBezTo>
                  <a:pt x="6131364" y="2720508"/>
                  <a:pt x="6184518" y="2729686"/>
                  <a:pt x="6215493" y="2769456"/>
                </a:cubicBezTo>
                <a:cubicBezTo>
                  <a:pt x="6159662" y="2798518"/>
                  <a:pt x="6131364" y="2839435"/>
                  <a:pt x="6100389" y="2880352"/>
                </a:cubicBezTo>
                <a:cubicBezTo>
                  <a:pt x="6050295" y="2946890"/>
                  <a:pt x="5982227" y="3003103"/>
                  <a:pt x="5909953" y="3053963"/>
                </a:cubicBezTo>
                <a:cubicBezTo>
                  <a:pt x="5873243" y="3408068"/>
                  <a:pt x="5754698" y="3779763"/>
                  <a:pt x="5741696" y="3798118"/>
                </a:cubicBezTo>
                <a:cubicBezTo>
                  <a:pt x="5688160" y="3792764"/>
                  <a:pt x="5584146" y="4006910"/>
                  <a:pt x="5493899" y="4026795"/>
                </a:cubicBezTo>
                <a:cubicBezTo>
                  <a:pt x="5399063" y="4048592"/>
                  <a:pt x="3988763" y="4249736"/>
                  <a:pt x="3773471" y="4239028"/>
                </a:cubicBezTo>
                <a:cubicBezTo>
                  <a:pt x="2603319" y="4182050"/>
                  <a:pt x="2569285" y="4103275"/>
                  <a:pt x="2569285" y="4103275"/>
                </a:cubicBezTo>
                <a:cubicBezTo>
                  <a:pt x="2569285" y="4103275"/>
                  <a:pt x="2635823" y="4083773"/>
                  <a:pt x="2693948" y="4061593"/>
                </a:cubicBezTo>
                <a:cubicBezTo>
                  <a:pt x="2658767" y="4062741"/>
                  <a:pt x="2623587" y="4063505"/>
                  <a:pt x="2588788" y="4062358"/>
                </a:cubicBezTo>
                <a:cubicBezTo>
                  <a:pt x="2319193" y="4054328"/>
                  <a:pt x="2565461" y="4039414"/>
                  <a:pt x="2300073" y="4008822"/>
                </a:cubicBezTo>
                <a:cubicBezTo>
                  <a:pt x="1852280" y="3957198"/>
                  <a:pt x="1919582" y="3943813"/>
                  <a:pt x="1508500" y="3798118"/>
                </a:cubicBezTo>
                <a:cubicBezTo>
                  <a:pt x="1472171" y="3785116"/>
                  <a:pt x="1217109" y="3706342"/>
                  <a:pt x="1061089" y="3697546"/>
                </a:cubicBezTo>
                <a:cubicBezTo>
                  <a:pt x="1019790" y="3695252"/>
                  <a:pt x="974667" y="3696017"/>
                  <a:pt x="939102" y="3648216"/>
                </a:cubicBezTo>
                <a:cubicBezTo>
                  <a:pt x="1048088" y="3649746"/>
                  <a:pt x="1141776" y="3649746"/>
                  <a:pt x="1243495" y="3624890"/>
                </a:cubicBezTo>
                <a:cubicBezTo>
                  <a:pt x="1189194" y="3590473"/>
                  <a:pt x="1126862" y="3619919"/>
                  <a:pt x="1083651" y="3595827"/>
                </a:cubicBezTo>
                <a:cubicBezTo>
                  <a:pt x="1043116" y="3573648"/>
                  <a:pt x="1007935" y="3570589"/>
                  <a:pt x="966636" y="3605770"/>
                </a:cubicBezTo>
                <a:cubicBezTo>
                  <a:pt x="945221" y="3624125"/>
                  <a:pt x="907363" y="3620683"/>
                  <a:pt x="885566" y="3609976"/>
                </a:cubicBezTo>
                <a:cubicBezTo>
                  <a:pt x="768933" y="3552233"/>
                  <a:pt x="771610" y="3552998"/>
                  <a:pt x="641976" y="3567912"/>
                </a:cubicBezTo>
                <a:cubicBezTo>
                  <a:pt x="559377" y="3577089"/>
                  <a:pt x="475248" y="3593533"/>
                  <a:pt x="399533" y="3583590"/>
                </a:cubicBezTo>
                <a:cubicBezTo>
                  <a:pt x="389973" y="3561793"/>
                  <a:pt x="398385" y="3551851"/>
                  <a:pt x="409093" y="3548792"/>
                </a:cubicBezTo>
                <a:cubicBezTo>
                  <a:pt x="583468" y="3501374"/>
                  <a:pt x="615972" y="3447073"/>
                  <a:pt x="792642" y="3417628"/>
                </a:cubicBezTo>
                <a:cubicBezTo>
                  <a:pt x="805644" y="3384359"/>
                  <a:pt x="741400" y="3378622"/>
                  <a:pt x="771610" y="3345736"/>
                </a:cubicBezTo>
                <a:cubicBezTo>
                  <a:pt x="826676" y="3320115"/>
                  <a:pt x="891302" y="3350325"/>
                  <a:pt x="945986" y="3317056"/>
                </a:cubicBezTo>
                <a:cubicBezTo>
                  <a:pt x="936426" y="3293347"/>
                  <a:pt x="890537" y="3310555"/>
                  <a:pt x="892449" y="3285316"/>
                </a:cubicBezTo>
                <a:cubicBezTo>
                  <a:pt x="894744" y="3256254"/>
                  <a:pt x="926866" y="3260843"/>
                  <a:pt x="949045" y="3262755"/>
                </a:cubicBezTo>
                <a:cubicBezTo>
                  <a:pt x="1056500" y="3272697"/>
                  <a:pt x="1149806" y="3218396"/>
                  <a:pt x="1252673" y="3200041"/>
                </a:cubicBezTo>
                <a:cubicBezTo>
                  <a:pt x="1142923" y="3154152"/>
                  <a:pt x="503164" y="3190863"/>
                  <a:pt x="388825" y="3176714"/>
                </a:cubicBezTo>
                <a:cubicBezTo>
                  <a:pt x="269133" y="3162183"/>
                  <a:pt x="78697" y="3123560"/>
                  <a:pt x="127644" y="3111323"/>
                </a:cubicBezTo>
                <a:cubicBezTo>
                  <a:pt x="183093" y="3097175"/>
                  <a:pt x="380795" y="2929300"/>
                  <a:pt x="437008" y="2921652"/>
                </a:cubicBezTo>
                <a:cubicBezTo>
                  <a:pt x="502399" y="2912857"/>
                  <a:pt x="515401" y="2901002"/>
                  <a:pt x="601441" y="2840965"/>
                </a:cubicBezTo>
                <a:cubicBezTo>
                  <a:pt x="658037" y="2801577"/>
                  <a:pt x="422477" y="2887235"/>
                  <a:pt x="330700" y="2859320"/>
                </a:cubicBezTo>
                <a:cubicBezTo>
                  <a:pt x="297049" y="2848995"/>
                  <a:pt x="534521" y="2740010"/>
                  <a:pt x="534521" y="2720126"/>
                </a:cubicBezTo>
                <a:cubicBezTo>
                  <a:pt x="534521" y="2699093"/>
                  <a:pt x="513106" y="2694505"/>
                  <a:pt x="492839" y="2694505"/>
                </a:cubicBezTo>
                <a:cubicBezTo>
                  <a:pt x="447715" y="2694505"/>
                  <a:pt x="461482" y="2676149"/>
                  <a:pt x="416358" y="2677297"/>
                </a:cubicBezTo>
                <a:cubicBezTo>
                  <a:pt x="548670" y="2624143"/>
                  <a:pt x="630504" y="2638292"/>
                  <a:pt x="761285" y="2589726"/>
                </a:cubicBezTo>
                <a:cubicBezTo>
                  <a:pt x="825147" y="2566017"/>
                  <a:pt x="599147" y="2487242"/>
                  <a:pt x="664920" y="2466593"/>
                </a:cubicBezTo>
                <a:cubicBezTo>
                  <a:pt x="689776" y="2458562"/>
                  <a:pt x="723045" y="2466975"/>
                  <a:pt x="740253" y="2438677"/>
                </a:cubicBezTo>
                <a:cubicBezTo>
                  <a:pt x="713103" y="2416116"/>
                  <a:pt x="677157" y="2426058"/>
                  <a:pt x="650006" y="2435236"/>
                </a:cubicBezTo>
                <a:cubicBezTo>
                  <a:pt x="580791" y="2458945"/>
                  <a:pt x="585763" y="2453209"/>
                  <a:pt x="578879" y="2435618"/>
                </a:cubicBezTo>
                <a:cubicBezTo>
                  <a:pt x="556318" y="2375581"/>
                  <a:pt x="500487" y="2394701"/>
                  <a:pt x="451157" y="2404644"/>
                </a:cubicBezTo>
                <a:cubicBezTo>
                  <a:pt x="302020" y="2434471"/>
                  <a:pt x="150971" y="2426058"/>
                  <a:pt x="2216" y="2456650"/>
                </a:cubicBezTo>
                <a:cubicBezTo>
                  <a:pt x="-13844" y="2460092"/>
                  <a:pt x="61489" y="2391642"/>
                  <a:pt x="97052" y="2383611"/>
                </a:cubicBezTo>
                <a:cubicBezTo>
                  <a:pt x="135675" y="2375199"/>
                  <a:pt x="183093" y="2381317"/>
                  <a:pt x="210626" y="2341930"/>
                </a:cubicBezTo>
                <a:cubicBezTo>
                  <a:pt x="161678" y="2331987"/>
                  <a:pt x="105848" y="2351107"/>
                  <a:pt x="57282" y="2319750"/>
                </a:cubicBezTo>
                <a:cubicBezTo>
                  <a:pt x="165120" y="2276539"/>
                  <a:pt x="272575" y="2278068"/>
                  <a:pt x="365499" y="2250153"/>
                </a:cubicBezTo>
                <a:cubicBezTo>
                  <a:pt x="373912" y="2198529"/>
                  <a:pt x="312727" y="2217266"/>
                  <a:pt x="290548" y="2187821"/>
                </a:cubicBezTo>
                <a:cubicBezTo>
                  <a:pt x="990345" y="2137344"/>
                  <a:pt x="599529" y="1988207"/>
                  <a:pt x="482896" y="1906755"/>
                </a:cubicBezTo>
                <a:cubicBezTo>
                  <a:pt x="443891" y="1879605"/>
                  <a:pt x="853827" y="1750735"/>
                  <a:pt x="867211" y="1747294"/>
                </a:cubicBezTo>
                <a:cubicBezTo>
                  <a:pt x="901245" y="1739263"/>
                  <a:pt x="1036233" y="1744999"/>
                  <a:pt x="1063766" y="1734674"/>
                </a:cubicBezTo>
                <a:cubicBezTo>
                  <a:pt x="1098947" y="1721673"/>
                  <a:pt x="982696" y="1699111"/>
                  <a:pt x="1008701" y="1683432"/>
                </a:cubicBezTo>
                <a:cubicBezTo>
                  <a:pt x="1191107" y="1572918"/>
                  <a:pt x="1204107" y="1406573"/>
                  <a:pt x="1152865" y="1394719"/>
                </a:cubicBezTo>
                <a:cubicBezTo>
                  <a:pt x="1099712" y="1382482"/>
                  <a:pt x="1047706" y="1392042"/>
                  <a:pt x="998376" y="1411927"/>
                </a:cubicBezTo>
                <a:cubicBezTo>
                  <a:pt x="918070" y="1444431"/>
                  <a:pt x="362057" y="1398160"/>
                  <a:pt x="206419" y="1424164"/>
                </a:cubicBezTo>
                <a:cubicBezTo>
                  <a:pt x="182710" y="1427988"/>
                  <a:pt x="150589" y="1445196"/>
                  <a:pt x="128027" y="1413074"/>
                </a:cubicBezTo>
                <a:cubicBezTo>
                  <a:pt x="288254" y="1309060"/>
                  <a:pt x="493986" y="1338888"/>
                  <a:pt x="672950" y="1268143"/>
                </a:cubicBezTo>
                <a:cubicBezTo>
                  <a:pt x="602588" y="1219578"/>
                  <a:pt x="531079" y="1221873"/>
                  <a:pt x="457658" y="1229138"/>
                </a:cubicBezTo>
                <a:cubicBezTo>
                  <a:pt x="438538" y="1231050"/>
                  <a:pt x="412534" y="1233727"/>
                  <a:pt x="407945" y="1213459"/>
                </a:cubicBezTo>
                <a:cubicBezTo>
                  <a:pt x="402209" y="1187838"/>
                  <a:pt x="433184" y="1183250"/>
                  <a:pt x="453451" y="1172924"/>
                </a:cubicBezTo>
                <a:cubicBezTo>
                  <a:pt x="484426" y="1156863"/>
                  <a:pt x="530314" y="1175984"/>
                  <a:pt x="568172" y="1132007"/>
                </a:cubicBezTo>
                <a:cubicBezTo>
                  <a:pt x="453451" y="1142333"/>
                  <a:pt x="356704" y="1160305"/>
                  <a:pt x="255367" y="1190898"/>
                </a:cubicBezTo>
                <a:cubicBezTo>
                  <a:pt x="264162" y="1163747"/>
                  <a:pt x="294754" y="1151128"/>
                  <a:pt x="277546" y="1128567"/>
                </a:cubicBezTo>
                <a:cubicBezTo>
                  <a:pt x="264545" y="1111740"/>
                  <a:pt x="227452" y="1103709"/>
                  <a:pt x="246572" y="1072353"/>
                </a:cubicBezTo>
                <a:cubicBezTo>
                  <a:pt x="300490" y="1039083"/>
                  <a:pt x="376971" y="1047879"/>
                  <a:pt x="422859" y="1000078"/>
                </a:cubicBezTo>
                <a:cubicBezTo>
                  <a:pt x="487868" y="932012"/>
                  <a:pt x="588822" y="908684"/>
                  <a:pt x="668362" y="858972"/>
                </a:cubicBezTo>
                <a:cubicBezTo>
                  <a:pt x="694747" y="842911"/>
                  <a:pt x="867976" y="786699"/>
                  <a:pt x="914629" y="768725"/>
                </a:cubicBezTo>
                <a:cubicBezTo>
                  <a:pt x="979637" y="743486"/>
                  <a:pt x="1053823" y="734691"/>
                  <a:pt x="1117684" y="688420"/>
                </a:cubicBezTo>
                <a:cubicBezTo>
                  <a:pt x="1054970" y="678860"/>
                  <a:pt x="1004112" y="722072"/>
                  <a:pt x="928778" y="701040"/>
                </a:cubicBezTo>
                <a:cubicBezTo>
                  <a:pt x="1048088" y="656299"/>
                  <a:pt x="1157454" y="636031"/>
                  <a:pt x="1243877" y="574464"/>
                </a:cubicBezTo>
                <a:cubicBezTo>
                  <a:pt x="1254585" y="566816"/>
                  <a:pt x="1275617" y="569111"/>
                  <a:pt x="1291678" y="566434"/>
                </a:cubicBezTo>
                <a:cubicBezTo>
                  <a:pt x="1460699" y="539283"/>
                  <a:pt x="1630486" y="516339"/>
                  <a:pt x="1797596" y="476952"/>
                </a:cubicBezTo>
                <a:cubicBezTo>
                  <a:pt x="1835454" y="467774"/>
                  <a:pt x="1902374" y="465480"/>
                  <a:pt x="1895491" y="432593"/>
                </a:cubicBezTo>
                <a:cubicBezTo>
                  <a:pt x="1885166" y="383263"/>
                  <a:pt x="1822835" y="418444"/>
                  <a:pt x="1782682" y="423033"/>
                </a:cubicBezTo>
                <a:cubicBezTo>
                  <a:pt x="1658019" y="437947"/>
                  <a:pt x="1533356" y="463950"/>
                  <a:pt x="1406781" y="449419"/>
                </a:cubicBezTo>
                <a:cubicBezTo>
                  <a:pt x="1492056" y="431064"/>
                  <a:pt x="1576950" y="412326"/>
                  <a:pt x="1662226" y="393970"/>
                </a:cubicBezTo>
                <a:cubicBezTo>
                  <a:pt x="1564330" y="400471"/>
                  <a:pt x="1479055" y="357642"/>
                  <a:pt x="1383837" y="376762"/>
                </a:cubicBezTo>
                <a:cubicBezTo>
                  <a:pt x="1353244" y="382881"/>
                  <a:pt x="1321123" y="363378"/>
                  <a:pt x="1318063" y="333168"/>
                </a:cubicBezTo>
                <a:cubicBezTo>
                  <a:pt x="1314622" y="309077"/>
                  <a:pt x="1343302" y="298370"/>
                  <a:pt x="1365099" y="290722"/>
                </a:cubicBezTo>
                <a:cubicBezTo>
                  <a:pt x="1420930" y="271219"/>
                  <a:pt x="1465288" y="213477"/>
                  <a:pt x="1536798" y="244069"/>
                </a:cubicBezTo>
                <a:cubicBezTo>
                  <a:pt x="1581921" y="195886"/>
                  <a:pt x="1653813" y="188238"/>
                  <a:pt x="1711938" y="175619"/>
                </a:cubicBezTo>
                <a:cubicBezTo>
                  <a:pt x="1897403" y="135849"/>
                  <a:pt x="2085546" y="104874"/>
                  <a:pt x="2273687" y="78488"/>
                </a:cubicBezTo>
                <a:cubicBezTo>
                  <a:pt x="2397204" y="61280"/>
                  <a:pt x="2524544" y="68546"/>
                  <a:pt x="2646913" y="46749"/>
                </a:cubicBezTo>
                <a:cubicBezTo>
                  <a:pt x="2886297" y="4302"/>
                  <a:pt x="3124151" y="5450"/>
                  <a:pt x="3362388" y="861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B863107-9D80-2325-B129-B5AEF271E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5427"/>
            <a:ext cx="3733800" cy="40243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İç Kontrol Sistemi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A1F3C920-4941-9848-897B-D579286E03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4842907"/>
              </p:ext>
            </p:extLst>
          </p:nvPr>
        </p:nvGraphicFramePr>
        <p:xfrm>
          <a:off x="4702547" y="609600"/>
          <a:ext cx="6651253" cy="5567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6023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92070828-E616-4355-9C8A-A1065032B2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355161C6-1218-4EAF-A9E9-A319CFD760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5747" y="1905000"/>
            <a:ext cx="4536800" cy="3141047"/>
          </a:xfrm>
          <a:custGeom>
            <a:avLst/>
            <a:gdLst>
              <a:gd name="connsiteX0" fmla="*/ 3362388 w 6230568"/>
              <a:gd name="connsiteY0" fmla="*/ 861 h 4239440"/>
              <a:gd name="connsiteX1" fmla="*/ 4026621 w 6230568"/>
              <a:gd name="connsiteY1" fmla="*/ 15392 h 4239440"/>
              <a:gd name="connsiteX2" fmla="*/ 5114556 w 6230568"/>
              <a:gd name="connsiteY2" fmla="*/ 34130 h 4239440"/>
              <a:gd name="connsiteX3" fmla="*/ 5776495 w 6230568"/>
              <a:gd name="connsiteY3" fmla="*/ 112905 h 4239440"/>
              <a:gd name="connsiteX4" fmla="*/ 5862918 w 6230568"/>
              <a:gd name="connsiteY4" fmla="*/ 141585 h 4239440"/>
              <a:gd name="connsiteX5" fmla="*/ 5840738 w 6230568"/>
              <a:gd name="connsiteY5" fmla="*/ 200475 h 4239440"/>
              <a:gd name="connsiteX6" fmla="*/ 5691219 w 6230568"/>
              <a:gd name="connsiteY6" fmla="*/ 216153 h 4239440"/>
              <a:gd name="connsiteX7" fmla="*/ 5773053 w 6230568"/>
              <a:gd name="connsiteY7" fmla="*/ 260130 h 4239440"/>
              <a:gd name="connsiteX8" fmla="*/ 5593324 w 6230568"/>
              <a:gd name="connsiteY8" fmla="*/ 293781 h 4239440"/>
              <a:gd name="connsiteX9" fmla="*/ 5617033 w 6230568"/>
              <a:gd name="connsiteY9" fmla="*/ 317108 h 4239440"/>
              <a:gd name="connsiteX10" fmla="*/ 5641124 w 6230568"/>
              <a:gd name="connsiteY10" fmla="*/ 339287 h 4239440"/>
              <a:gd name="connsiteX11" fmla="*/ 5299256 w 6230568"/>
              <a:gd name="connsiteY11" fmla="*/ 396265 h 4239440"/>
              <a:gd name="connsiteX12" fmla="*/ 5703073 w 6230568"/>
              <a:gd name="connsiteY12" fmla="*/ 500661 h 4239440"/>
              <a:gd name="connsiteX13" fmla="*/ 5629652 w 6230568"/>
              <a:gd name="connsiteY13" fmla="*/ 556874 h 4239440"/>
              <a:gd name="connsiteX14" fmla="*/ 5862918 w 6230568"/>
              <a:gd name="connsiteY14" fmla="*/ 645591 h 4239440"/>
              <a:gd name="connsiteX15" fmla="*/ 6052207 w 6230568"/>
              <a:gd name="connsiteY15" fmla="*/ 756106 h 4239440"/>
              <a:gd name="connsiteX16" fmla="*/ 6158515 w 6230568"/>
              <a:gd name="connsiteY16" fmla="*/ 901419 h 4239440"/>
              <a:gd name="connsiteX17" fmla="*/ 6195990 w 6230568"/>
              <a:gd name="connsiteY17" fmla="*/ 966427 h 4239440"/>
              <a:gd name="connsiteX18" fmla="*/ 6229642 w 6230568"/>
              <a:gd name="connsiteY18" fmla="*/ 1034878 h 4239440"/>
              <a:gd name="connsiteX19" fmla="*/ 6171516 w 6230568"/>
              <a:gd name="connsiteY19" fmla="*/ 1102946 h 4239440"/>
              <a:gd name="connsiteX20" fmla="*/ 6133659 w 6230568"/>
              <a:gd name="connsiteY20" fmla="*/ 1185545 h 4239440"/>
              <a:gd name="connsiteX21" fmla="*/ 6168458 w 6230568"/>
              <a:gd name="connsiteY21" fmla="*/ 1234110 h 4239440"/>
              <a:gd name="connsiteX22" fmla="*/ 6169222 w 6230568"/>
              <a:gd name="connsiteY22" fmla="*/ 1342712 h 4239440"/>
              <a:gd name="connsiteX23" fmla="*/ 6145131 w 6230568"/>
              <a:gd name="connsiteY23" fmla="*/ 1393954 h 4239440"/>
              <a:gd name="connsiteX24" fmla="*/ 6071709 w 6230568"/>
              <a:gd name="connsiteY24" fmla="*/ 1505233 h 4239440"/>
              <a:gd name="connsiteX25" fmla="*/ 6009378 w 6230568"/>
              <a:gd name="connsiteY25" fmla="*/ 1530089 h 4239440"/>
              <a:gd name="connsiteX26" fmla="*/ 6015879 w 6230568"/>
              <a:gd name="connsiteY26" fmla="*/ 1979030 h 4239440"/>
              <a:gd name="connsiteX27" fmla="*/ 6061385 w 6230568"/>
              <a:gd name="connsiteY27" fmla="*/ 2196234 h 4239440"/>
              <a:gd name="connsiteX28" fmla="*/ 6029263 w 6230568"/>
              <a:gd name="connsiteY28" fmla="*/ 2440972 h 4239440"/>
              <a:gd name="connsiteX29" fmla="*/ 6135571 w 6230568"/>
              <a:gd name="connsiteY29" fmla="*/ 2621848 h 4239440"/>
              <a:gd name="connsiteX30" fmla="*/ 6091594 w 6230568"/>
              <a:gd name="connsiteY30" fmla="*/ 2691446 h 4239440"/>
              <a:gd name="connsiteX31" fmla="*/ 6215493 w 6230568"/>
              <a:gd name="connsiteY31" fmla="*/ 2769456 h 4239440"/>
              <a:gd name="connsiteX32" fmla="*/ 6100389 w 6230568"/>
              <a:gd name="connsiteY32" fmla="*/ 2880352 h 4239440"/>
              <a:gd name="connsiteX33" fmla="*/ 5909953 w 6230568"/>
              <a:gd name="connsiteY33" fmla="*/ 3053963 h 4239440"/>
              <a:gd name="connsiteX34" fmla="*/ 5741696 w 6230568"/>
              <a:gd name="connsiteY34" fmla="*/ 3798118 h 4239440"/>
              <a:gd name="connsiteX35" fmla="*/ 5493899 w 6230568"/>
              <a:gd name="connsiteY35" fmla="*/ 4026795 h 4239440"/>
              <a:gd name="connsiteX36" fmla="*/ 3773471 w 6230568"/>
              <a:gd name="connsiteY36" fmla="*/ 4239028 h 4239440"/>
              <a:gd name="connsiteX37" fmla="*/ 2569285 w 6230568"/>
              <a:gd name="connsiteY37" fmla="*/ 4103275 h 4239440"/>
              <a:gd name="connsiteX38" fmla="*/ 2693948 w 6230568"/>
              <a:gd name="connsiteY38" fmla="*/ 4061593 h 4239440"/>
              <a:gd name="connsiteX39" fmla="*/ 2588788 w 6230568"/>
              <a:gd name="connsiteY39" fmla="*/ 4062358 h 4239440"/>
              <a:gd name="connsiteX40" fmla="*/ 2300073 w 6230568"/>
              <a:gd name="connsiteY40" fmla="*/ 4008822 h 4239440"/>
              <a:gd name="connsiteX41" fmla="*/ 1508500 w 6230568"/>
              <a:gd name="connsiteY41" fmla="*/ 3798118 h 4239440"/>
              <a:gd name="connsiteX42" fmla="*/ 1061089 w 6230568"/>
              <a:gd name="connsiteY42" fmla="*/ 3697546 h 4239440"/>
              <a:gd name="connsiteX43" fmla="*/ 939102 w 6230568"/>
              <a:gd name="connsiteY43" fmla="*/ 3648216 h 4239440"/>
              <a:gd name="connsiteX44" fmla="*/ 1243495 w 6230568"/>
              <a:gd name="connsiteY44" fmla="*/ 3624890 h 4239440"/>
              <a:gd name="connsiteX45" fmla="*/ 1083651 w 6230568"/>
              <a:gd name="connsiteY45" fmla="*/ 3595827 h 4239440"/>
              <a:gd name="connsiteX46" fmla="*/ 966636 w 6230568"/>
              <a:gd name="connsiteY46" fmla="*/ 3605770 h 4239440"/>
              <a:gd name="connsiteX47" fmla="*/ 885566 w 6230568"/>
              <a:gd name="connsiteY47" fmla="*/ 3609976 h 4239440"/>
              <a:gd name="connsiteX48" fmla="*/ 641976 w 6230568"/>
              <a:gd name="connsiteY48" fmla="*/ 3567912 h 4239440"/>
              <a:gd name="connsiteX49" fmla="*/ 399533 w 6230568"/>
              <a:gd name="connsiteY49" fmla="*/ 3583590 h 4239440"/>
              <a:gd name="connsiteX50" fmla="*/ 409093 w 6230568"/>
              <a:gd name="connsiteY50" fmla="*/ 3548792 h 4239440"/>
              <a:gd name="connsiteX51" fmla="*/ 792642 w 6230568"/>
              <a:gd name="connsiteY51" fmla="*/ 3417628 h 4239440"/>
              <a:gd name="connsiteX52" fmla="*/ 771610 w 6230568"/>
              <a:gd name="connsiteY52" fmla="*/ 3345736 h 4239440"/>
              <a:gd name="connsiteX53" fmla="*/ 945986 w 6230568"/>
              <a:gd name="connsiteY53" fmla="*/ 3317056 h 4239440"/>
              <a:gd name="connsiteX54" fmla="*/ 892449 w 6230568"/>
              <a:gd name="connsiteY54" fmla="*/ 3285316 h 4239440"/>
              <a:gd name="connsiteX55" fmla="*/ 949045 w 6230568"/>
              <a:gd name="connsiteY55" fmla="*/ 3262755 h 4239440"/>
              <a:gd name="connsiteX56" fmla="*/ 1252673 w 6230568"/>
              <a:gd name="connsiteY56" fmla="*/ 3200041 h 4239440"/>
              <a:gd name="connsiteX57" fmla="*/ 388825 w 6230568"/>
              <a:gd name="connsiteY57" fmla="*/ 3176714 h 4239440"/>
              <a:gd name="connsiteX58" fmla="*/ 127644 w 6230568"/>
              <a:gd name="connsiteY58" fmla="*/ 3111323 h 4239440"/>
              <a:gd name="connsiteX59" fmla="*/ 437008 w 6230568"/>
              <a:gd name="connsiteY59" fmla="*/ 2921652 h 4239440"/>
              <a:gd name="connsiteX60" fmla="*/ 601441 w 6230568"/>
              <a:gd name="connsiteY60" fmla="*/ 2840965 h 4239440"/>
              <a:gd name="connsiteX61" fmla="*/ 330700 w 6230568"/>
              <a:gd name="connsiteY61" fmla="*/ 2859320 h 4239440"/>
              <a:gd name="connsiteX62" fmla="*/ 534521 w 6230568"/>
              <a:gd name="connsiteY62" fmla="*/ 2720126 h 4239440"/>
              <a:gd name="connsiteX63" fmla="*/ 492839 w 6230568"/>
              <a:gd name="connsiteY63" fmla="*/ 2694505 h 4239440"/>
              <a:gd name="connsiteX64" fmla="*/ 416358 w 6230568"/>
              <a:gd name="connsiteY64" fmla="*/ 2677297 h 4239440"/>
              <a:gd name="connsiteX65" fmla="*/ 761285 w 6230568"/>
              <a:gd name="connsiteY65" fmla="*/ 2589726 h 4239440"/>
              <a:gd name="connsiteX66" fmla="*/ 664920 w 6230568"/>
              <a:gd name="connsiteY66" fmla="*/ 2466593 h 4239440"/>
              <a:gd name="connsiteX67" fmla="*/ 740253 w 6230568"/>
              <a:gd name="connsiteY67" fmla="*/ 2438677 h 4239440"/>
              <a:gd name="connsiteX68" fmla="*/ 650006 w 6230568"/>
              <a:gd name="connsiteY68" fmla="*/ 2435236 h 4239440"/>
              <a:gd name="connsiteX69" fmla="*/ 578879 w 6230568"/>
              <a:gd name="connsiteY69" fmla="*/ 2435618 h 4239440"/>
              <a:gd name="connsiteX70" fmla="*/ 451157 w 6230568"/>
              <a:gd name="connsiteY70" fmla="*/ 2404644 h 4239440"/>
              <a:gd name="connsiteX71" fmla="*/ 2216 w 6230568"/>
              <a:gd name="connsiteY71" fmla="*/ 2456650 h 4239440"/>
              <a:gd name="connsiteX72" fmla="*/ 97052 w 6230568"/>
              <a:gd name="connsiteY72" fmla="*/ 2383611 h 4239440"/>
              <a:gd name="connsiteX73" fmla="*/ 210626 w 6230568"/>
              <a:gd name="connsiteY73" fmla="*/ 2341930 h 4239440"/>
              <a:gd name="connsiteX74" fmla="*/ 57282 w 6230568"/>
              <a:gd name="connsiteY74" fmla="*/ 2319750 h 4239440"/>
              <a:gd name="connsiteX75" fmla="*/ 365499 w 6230568"/>
              <a:gd name="connsiteY75" fmla="*/ 2250153 h 4239440"/>
              <a:gd name="connsiteX76" fmla="*/ 290548 w 6230568"/>
              <a:gd name="connsiteY76" fmla="*/ 2187821 h 4239440"/>
              <a:gd name="connsiteX77" fmla="*/ 482896 w 6230568"/>
              <a:gd name="connsiteY77" fmla="*/ 1906755 h 4239440"/>
              <a:gd name="connsiteX78" fmla="*/ 867211 w 6230568"/>
              <a:gd name="connsiteY78" fmla="*/ 1747294 h 4239440"/>
              <a:gd name="connsiteX79" fmla="*/ 1063766 w 6230568"/>
              <a:gd name="connsiteY79" fmla="*/ 1734674 h 4239440"/>
              <a:gd name="connsiteX80" fmla="*/ 1008701 w 6230568"/>
              <a:gd name="connsiteY80" fmla="*/ 1683432 h 4239440"/>
              <a:gd name="connsiteX81" fmla="*/ 1152865 w 6230568"/>
              <a:gd name="connsiteY81" fmla="*/ 1394719 h 4239440"/>
              <a:gd name="connsiteX82" fmla="*/ 998376 w 6230568"/>
              <a:gd name="connsiteY82" fmla="*/ 1411927 h 4239440"/>
              <a:gd name="connsiteX83" fmla="*/ 206419 w 6230568"/>
              <a:gd name="connsiteY83" fmla="*/ 1424164 h 4239440"/>
              <a:gd name="connsiteX84" fmla="*/ 128027 w 6230568"/>
              <a:gd name="connsiteY84" fmla="*/ 1413074 h 4239440"/>
              <a:gd name="connsiteX85" fmla="*/ 672950 w 6230568"/>
              <a:gd name="connsiteY85" fmla="*/ 1268143 h 4239440"/>
              <a:gd name="connsiteX86" fmla="*/ 457658 w 6230568"/>
              <a:gd name="connsiteY86" fmla="*/ 1229138 h 4239440"/>
              <a:gd name="connsiteX87" fmla="*/ 407945 w 6230568"/>
              <a:gd name="connsiteY87" fmla="*/ 1213459 h 4239440"/>
              <a:gd name="connsiteX88" fmla="*/ 453451 w 6230568"/>
              <a:gd name="connsiteY88" fmla="*/ 1172924 h 4239440"/>
              <a:gd name="connsiteX89" fmla="*/ 568172 w 6230568"/>
              <a:gd name="connsiteY89" fmla="*/ 1132007 h 4239440"/>
              <a:gd name="connsiteX90" fmla="*/ 255367 w 6230568"/>
              <a:gd name="connsiteY90" fmla="*/ 1190898 h 4239440"/>
              <a:gd name="connsiteX91" fmla="*/ 277546 w 6230568"/>
              <a:gd name="connsiteY91" fmla="*/ 1128567 h 4239440"/>
              <a:gd name="connsiteX92" fmla="*/ 246572 w 6230568"/>
              <a:gd name="connsiteY92" fmla="*/ 1072353 h 4239440"/>
              <a:gd name="connsiteX93" fmla="*/ 422859 w 6230568"/>
              <a:gd name="connsiteY93" fmla="*/ 1000078 h 4239440"/>
              <a:gd name="connsiteX94" fmla="*/ 668362 w 6230568"/>
              <a:gd name="connsiteY94" fmla="*/ 858972 h 4239440"/>
              <a:gd name="connsiteX95" fmla="*/ 914629 w 6230568"/>
              <a:gd name="connsiteY95" fmla="*/ 768725 h 4239440"/>
              <a:gd name="connsiteX96" fmla="*/ 1117684 w 6230568"/>
              <a:gd name="connsiteY96" fmla="*/ 688420 h 4239440"/>
              <a:gd name="connsiteX97" fmla="*/ 928778 w 6230568"/>
              <a:gd name="connsiteY97" fmla="*/ 701040 h 4239440"/>
              <a:gd name="connsiteX98" fmla="*/ 1243877 w 6230568"/>
              <a:gd name="connsiteY98" fmla="*/ 574464 h 4239440"/>
              <a:gd name="connsiteX99" fmla="*/ 1291678 w 6230568"/>
              <a:gd name="connsiteY99" fmla="*/ 566434 h 4239440"/>
              <a:gd name="connsiteX100" fmla="*/ 1797596 w 6230568"/>
              <a:gd name="connsiteY100" fmla="*/ 476952 h 4239440"/>
              <a:gd name="connsiteX101" fmla="*/ 1895491 w 6230568"/>
              <a:gd name="connsiteY101" fmla="*/ 432593 h 4239440"/>
              <a:gd name="connsiteX102" fmla="*/ 1782682 w 6230568"/>
              <a:gd name="connsiteY102" fmla="*/ 423033 h 4239440"/>
              <a:gd name="connsiteX103" fmla="*/ 1406781 w 6230568"/>
              <a:gd name="connsiteY103" fmla="*/ 449419 h 4239440"/>
              <a:gd name="connsiteX104" fmla="*/ 1662226 w 6230568"/>
              <a:gd name="connsiteY104" fmla="*/ 393970 h 4239440"/>
              <a:gd name="connsiteX105" fmla="*/ 1383837 w 6230568"/>
              <a:gd name="connsiteY105" fmla="*/ 376762 h 4239440"/>
              <a:gd name="connsiteX106" fmla="*/ 1318063 w 6230568"/>
              <a:gd name="connsiteY106" fmla="*/ 333168 h 4239440"/>
              <a:gd name="connsiteX107" fmla="*/ 1365099 w 6230568"/>
              <a:gd name="connsiteY107" fmla="*/ 290722 h 4239440"/>
              <a:gd name="connsiteX108" fmla="*/ 1536798 w 6230568"/>
              <a:gd name="connsiteY108" fmla="*/ 244069 h 4239440"/>
              <a:gd name="connsiteX109" fmla="*/ 1711938 w 6230568"/>
              <a:gd name="connsiteY109" fmla="*/ 175619 h 4239440"/>
              <a:gd name="connsiteX110" fmla="*/ 2273687 w 6230568"/>
              <a:gd name="connsiteY110" fmla="*/ 78488 h 4239440"/>
              <a:gd name="connsiteX111" fmla="*/ 2646913 w 6230568"/>
              <a:gd name="connsiteY111" fmla="*/ 46749 h 4239440"/>
              <a:gd name="connsiteX112" fmla="*/ 3362388 w 6230568"/>
              <a:gd name="connsiteY112" fmla="*/ 861 h 423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230568" h="4239440">
                <a:moveTo>
                  <a:pt x="3362388" y="861"/>
                </a:moveTo>
                <a:cubicBezTo>
                  <a:pt x="3584946" y="-3346"/>
                  <a:pt x="3805210" y="8891"/>
                  <a:pt x="4026621" y="15392"/>
                </a:cubicBezTo>
                <a:cubicBezTo>
                  <a:pt x="4388374" y="26482"/>
                  <a:pt x="4752039" y="26099"/>
                  <a:pt x="5114556" y="34130"/>
                </a:cubicBezTo>
                <a:cubicBezTo>
                  <a:pt x="5340556" y="39101"/>
                  <a:pt x="5563879" y="57074"/>
                  <a:pt x="5776495" y="112905"/>
                </a:cubicBezTo>
                <a:cubicBezTo>
                  <a:pt x="5806322" y="120935"/>
                  <a:pt x="5839973" y="122465"/>
                  <a:pt x="5862918" y="141585"/>
                </a:cubicBezTo>
                <a:cubicBezTo>
                  <a:pt x="5888539" y="162999"/>
                  <a:pt x="5878214" y="194356"/>
                  <a:pt x="5840738" y="200475"/>
                </a:cubicBezTo>
                <a:cubicBezTo>
                  <a:pt x="5792938" y="208505"/>
                  <a:pt x="5743991" y="210800"/>
                  <a:pt x="5691219" y="216153"/>
                </a:cubicBezTo>
                <a:cubicBezTo>
                  <a:pt x="5711486" y="245598"/>
                  <a:pt x="5760434" y="223419"/>
                  <a:pt x="5773053" y="260130"/>
                </a:cubicBezTo>
                <a:cubicBezTo>
                  <a:pt x="5716458" y="285368"/>
                  <a:pt x="5648008" y="268925"/>
                  <a:pt x="5593324" y="293781"/>
                </a:cubicBezTo>
                <a:cubicBezTo>
                  <a:pt x="5594854" y="310989"/>
                  <a:pt x="5607090" y="312519"/>
                  <a:pt x="5617033" y="317108"/>
                </a:cubicBezTo>
                <a:cubicBezTo>
                  <a:pt x="5626976" y="321314"/>
                  <a:pt x="5651831" y="315196"/>
                  <a:pt x="5641124" y="339287"/>
                </a:cubicBezTo>
                <a:cubicBezTo>
                  <a:pt x="5527551" y="353818"/>
                  <a:pt x="5418949" y="403148"/>
                  <a:pt x="5299256" y="396265"/>
                </a:cubicBezTo>
                <a:cubicBezTo>
                  <a:pt x="5447247" y="409649"/>
                  <a:pt x="5572292" y="464333"/>
                  <a:pt x="5703073" y="500661"/>
                </a:cubicBezTo>
                <a:cubicBezTo>
                  <a:pt x="5697720" y="543490"/>
                  <a:pt x="5644949" y="526282"/>
                  <a:pt x="5629652" y="556874"/>
                </a:cubicBezTo>
                <a:cubicBezTo>
                  <a:pt x="5713398" y="578288"/>
                  <a:pt x="5793703" y="603527"/>
                  <a:pt x="5862918" y="645591"/>
                </a:cubicBezTo>
                <a:cubicBezTo>
                  <a:pt x="5925250" y="683449"/>
                  <a:pt x="5984521" y="725131"/>
                  <a:pt x="6052207" y="756106"/>
                </a:cubicBezTo>
                <a:cubicBezTo>
                  <a:pt x="6123334" y="788611"/>
                  <a:pt x="6166545" y="830293"/>
                  <a:pt x="6158515" y="901419"/>
                </a:cubicBezTo>
                <a:cubicBezTo>
                  <a:pt x="6155073" y="930482"/>
                  <a:pt x="6164251" y="954955"/>
                  <a:pt x="6195990" y="966427"/>
                </a:cubicBezTo>
                <a:cubicBezTo>
                  <a:pt x="6235378" y="980576"/>
                  <a:pt x="6231172" y="1001990"/>
                  <a:pt x="6229642" y="1034878"/>
                </a:cubicBezTo>
                <a:cubicBezTo>
                  <a:pt x="6227347" y="1074265"/>
                  <a:pt x="6207080" y="1089562"/>
                  <a:pt x="6171516" y="1102946"/>
                </a:cubicBezTo>
                <a:cubicBezTo>
                  <a:pt x="6120657" y="1121682"/>
                  <a:pt x="6120274" y="1150745"/>
                  <a:pt x="6133659" y="1185545"/>
                </a:cubicBezTo>
                <a:cubicBezTo>
                  <a:pt x="6140925" y="1204664"/>
                  <a:pt x="6152014" y="1219961"/>
                  <a:pt x="6168458" y="1234110"/>
                </a:cubicBezTo>
                <a:cubicBezTo>
                  <a:pt x="6225435" y="1283439"/>
                  <a:pt x="6225053" y="1284204"/>
                  <a:pt x="6169222" y="1342712"/>
                </a:cubicBezTo>
                <a:cubicBezTo>
                  <a:pt x="6154308" y="1358390"/>
                  <a:pt x="6138247" y="1368715"/>
                  <a:pt x="6145131" y="1393954"/>
                </a:cubicBezTo>
                <a:cubicBezTo>
                  <a:pt x="6168458" y="1477700"/>
                  <a:pt x="6165398" y="1477700"/>
                  <a:pt x="6071709" y="1505233"/>
                </a:cubicBezTo>
                <a:cubicBezTo>
                  <a:pt x="6050295" y="1511734"/>
                  <a:pt x="6021615" y="1505998"/>
                  <a:pt x="6009378" y="1530089"/>
                </a:cubicBezTo>
                <a:cubicBezTo>
                  <a:pt x="6017026" y="1547680"/>
                  <a:pt x="5999053" y="1972146"/>
                  <a:pt x="6015879" y="1979030"/>
                </a:cubicBezTo>
                <a:cubicBezTo>
                  <a:pt x="6147425" y="2032948"/>
                  <a:pt x="6163868" y="2096427"/>
                  <a:pt x="6061385" y="2196234"/>
                </a:cubicBezTo>
                <a:cubicBezTo>
                  <a:pt x="5992552" y="2263155"/>
                  <a:pt x="6000582" y="2372522"/>
                  <a:pt x="6029263" y="2440972"/>
                </a:cubicBezTo>
                <a:cubicBezTo>
                  <a:pt x="6137482" y="2471182"/>
                  <a:pt x="6113774" y="2551486"/>
                  <a:pt x="6135571" y="2621848"/>
                </a:cubicBezTo>
                <a:cubicBezTo>
                  <a:pt x="6151632" y="2674620"/>
                  <a:pt x="6088535" y="2667354"/>
                  <a:pt x="6091594" y="2691446"/>
                </a:cubicBezTo>
                <a:cubicBezTo>
                  <a:pt x="6131364" y="2720508"/>
                  <a:pt x="6184518" y="2729686"/>
                  <a:pt x="6215493" y="2769456"/>
                </a:cubicBezTo>
                <a:cubicBezTo>
                  <a:pt x="6159662" y="2798518"/>
                  <a:pt x="6131364" y="2839435"/>
                  <a:pt x="6100389" y="2880352"/>
                </a:cubicBezTo>
                <a:cubicBezTo>
                  <a:pt x="6050295" y="2946890"/>
                  <a:pt x="5982227" y="3003103"/>
                  <a:pt x="5909953" y="3053963"/>
                </a:cubicBezTo>
                <a:cubicBezTo>
                  <a:pt x="5873243" y="3408068"/>
                  <a:pt x="5754698" y="3779763"/>
                  <a:pt x="5741696" y="3798118"/>
                </a:cubicBezTo>
                <a:cubicBezTo>
                  <a:pt x="5688160" y="3792764"/>
                  <a:pt x="5584146" y="4006910"/>
                  <a:pt x="5493899" y="4026795"/>
                </a:cubicBezTo>
                <a:cubicBezTo>
                  <a:pt x="5399063" y="4048592"/>
                  <a:pt x="3988763" y="4249736"/>
                  <a:pt x="3773471" y="4239028"/>
                </a:cubicBezTo>
                <a:cubicBezTo>
                  <a:pt x="2603319" y="4182050"/>
                  <a:pt x="2569285" y="4103275"/>
                  <a:pt x="2569285" y="4103275"/>
                </a:cubicBezTo>
                <a:cubicBezTo>
                  <a:pt x="2569285" y="4103275"/>
                  <a:pt x="2635823" y="4083773"/>
                  <a:pt x="2693948" y="4061593"/>
                </a:cubicBezTo>
                <a:cubicBezTo>
                  <a:pt x="2658767" y="4062741"/>
                  <a:pt x="2623587" y="4063505"/>
                  <a:pt x="2588788" y="4062358"/>
                </a:cubicBezTo>
                <a:cubicBezTo>
                  <a:pt x="2319193" y="4054328"/>
                  <a:pt x="2565461" y="4039414"/>
                  <a:pt x="2300073" y="4008822"/>
                </a:cubicBezTo>
                <a:cubicBezTo>
                  <a:pt x="1852280" y="3957198"/>
                  <a:pt x="1919582" y="3943813"/>
                  <a:pt x="1508500" y="3798118"/>
                </a:cubicBezTo>
                <a:cubicBezTo>
                  <a:pt x="1472171" y="3785116"/>
                  <a:pt x="1217109" y="3706342"/>
                  <a:pt x="1061089" y="3697546"/>
                </a:cubicBezTo>
                <a:cubicBezTo>
                  <a:pt x="1019790" y="3695252"/>
                  <a:pt x="974667" y="3696017"/>
                  <a:pt x="939102" y="3648216"/>
                </a:cubicBezTo>
                <a:cubicBezTo>
                  <a:pt x="1048088" y="3649746"/>
                  <a:pt x="1141776" y="3649746"/>
                  <a:pt x="1243495" y="3624890"/>
                </a:cubicBezTo>
                <a:cubicBezTo>
                  <a:pt x="1189194" y="3590473"/>
                  <a:pt x="1126862" y="3619919"/>
                  <a:pt x="1083651" y="3595827"/>
                </a:cubicBezTo>
                <a:cubicBezTo>
                  <a:pt x="1043116" y="3573648"/>
                  <a:pt x="1007935" y="3570589"/>
                  <a:pt x="966636" y="3605770"/>
                </a:cubicBezTo>
                <a:cubicBezTo>
                  <a:pt x="945221" y="3624125"/>
                  <a:pt x="907363" y="3620683"/>
                  <a:pt x="885566" y="3609976"/>
                </a:cubicBezTo>
                <a:cubicBezTo>
                  <a:pt x="768933" y="3552233"/>
                  <a:pt x="771610" y="3552998"/>
                  <a:pt x="641976" y="3567912"/>
                </a:cubicBezTo>
                <a:cubicBezTo>
                  <a:pt x="559377" y="3577089"/>
                  <a:pt x="475248" y="3593533"/>
                  <a:pt x="399533" y="3583590"/>
                </a:cubicBezTo>
                <a:cubicBezTo>
                  <a:pt x="389973" y="3561793"/>
                  <a:pt x="398385" y="3551851"/>
                  <a:pt x="409093" y="3548792"/>
                </a:cubicBezTo>
                <a:cubicBezTo>
                  <a:pt x="583468" y="3501374"/>
                  <a:pt x="615972" y="3447073"/>
                  <a:pt x="792642" y="3417628"/>
                </a:cubicBezTo>
                <a:cubicBezTo>
                  <a:pt x="805644" y="3384359"/>
                  <a:pt x="741400" y="3378622"/>
                  <a:pt x="771610" y="3345736"/>
                </a:cubicBezTo>
                <a:cubicBezTo>
                  <a:pt x="826676" y="3320115"/>
                  <a:pt x="891302" y="3350325"/>
                  <a:pt x="945986" y="3317056"/>
                </a:cubicBezTo>
                <a:cubicBezTo>
                  <a:pt x="936426" y="3293347"/>
                  <a:pt x="890537" y="3310555"/>
                  <a:pt x="892449" y="3285316"/>
                </a:cubicBezTo>
                <a:cubicBezTo>
                  <a:pt x="894744" y="3256254"/>
                  <a:pt x="926866" y="3260843"/>
                  <a:pt x="949045" y="3262755"/>
                </a:cubicBezTo>
                <a:cubicBezTo>
                  <a:pt x="1056500" y="3272697"/>
                  <a:pt x="1149806" y="3218396"/>
                  <a:pt x="1252673" y="3200041"/>
                </a:cubicBezTo>
                <a:cubicBezTo>
                  <a:pt x="1142923" y="3154152"/>
                  <a:pt x="503164" y="3190863"/>
                  <a:pt x="388825" y="3176714"/>
                </a:cubicBezTo>
                <a:cubicBezTo>
                  <a:pt x="269133" y="3162183"/>
                  <a:pt x="78697" y="3123560"/>
                  <a:pt x="127644" y="3111323"/>
                </a:cubicBezTo>
                <a:cubicBezTo>
                  <a:pt x="183093" y="3097175"/>
                  <a:pt x="380795" y="2929300"/>
                  <a:pt x="437008" y="2921652"/>
                </a:cubicBezTo>
                <a:cubicBezTo>
                  <a:pt x="502399" y="2912857"/>
                  <a:pt x="515401" y="2901002"/>
                  <a:pt x="601441" y="2840965"/>
                </a:cubicBezTo>
                <a:cubicBezTo>
                  <a:pt x="658037" y="2801577"/>
                  <a:pt x="422477" y="2887235"/>
                  <a:pt x="330700" y="2859320"/>
                </a:cubicBezTo>
                <a:cubicBezTo>
                  <a:pt x="297049" y="2848995"/>
                  <a:pt x="534521" y="2740010"/>
                  <a:pt x="534521" y="2720126"/>
                </a:cubicBezTo>
                <a:cubicBezTo>
                  <a:pt x="534521" y="2699093"/>
                  <a:pt x="513106" y="2694505"/>
                  <a:pt x="492839" y="2694505"/>
                </a:cubicBezTo>
                <a:cubicBezTo>
                  <a:pt x="447715" y="2694505"/>
                  <a:pt x="461482" y="2676149"/>
                  <a:pt x="416358" y="2677297"/>
                </a:cubicBezTo>
                <a:cubicBezTo>
                  <a:pt x="548670" y="2624143"/>
                  <a:pt x="630504" y="2638292"/>
                  <a:pt x="761285" y="2589726"/>
                </a:cubicBezTo>
                <a:cubicBezTo>
                  <a:pt x="825147" y="2566017"/>
                  <a:pt x="599147" y="2487242"/>
                  <a:pt x="664920" y="2466593"/>
                </a:cubicBezTo>
                <a:cubicBezTo>
                  <a:pt x="689776" y="2458562"/>
                  <a:pt x="723045" y="2466975"/>
                  <a:pt x="740253" y="2438677"/>
                </a:cubicBezTo>
                <a:cubicBezTo>
                  <a:pt x="713103" y="2416116"/>
                  <a:pt x="677157" y="2426058"/>
                  <a:pt x="650006" y="2435236"/>
                </a:cubicBezTo>
                <a:cubicBezTo>
                  <a:pt x="580791" y="2458945"/>
                  <a:pt x="585763" y="2453209"/>
                  <a:pt x="578879" y="2435618"/>
                </a:cubicBezTo>
                <a:cubicBezTo>
                  <a:pt x="556318" y="2375581"/>
                  <a:pt x="500487" y="2394701"/>
                  <a:pt x="451157" y="2404644"/>
                </a:cubicBezTo>
                <a:cubicBezTo>
                  <a:pt x="302020" y="2434471"/>
                  <a:pt x="150971" y="2426058"/>
                  <a:pt x="2216" y="2456650"/>
                </a:cubicBezTo>
                <a:cubicBezTo>
                  <a:pt x="-13844" y="2460092"/>
                  <a:pt x="61489" y="2391642"/>
                  <a:pt x="97052" y="2383611"/>
                </a:cubicBezTo>
                <a:cubicBezTo>
                  <a:pt x="135675" y="2375199"/>
                  <a:pt x="183093" y="2381317"/>
                  <a:pt x="210626" y="2341930"/>
                </a:cubicBezTo>
                <a:cubicBezTo>
                  <a:pt x="161678" y="2331987"/>
                  <a:pt x="105848" y="2351107"/>
                  <a:pt x="57282" y="2319750"/>
                </a:cubicBezTo>
                <a:cubicBezTo>
                  <a:pt x="165120" y="2276539"/>
                  <a:pt x="272575" y="2278068"/>
                  <a:pt x="365499" y="2250153"/>
                </a:cubicBezTo>
                <a:cubicBezTo>
                  <a:pt x="373912" y="2198529"/>
                  <a:pt x="312727" y="2217266"/>
                  <a:pt x="290548" y="2187821"/>
                </a:cubicBezTo>
                <a:cubicBezTo>
                  <a:pt x="990345" y="2137344"/>
                  <a:pt x="599529" y="1988207"/>
                  <a:pt x="482896" y="1906755"/>
                </a:cubicBezTo>
                <a:cubicBezTo>
                  <a:pt x="443891" y="1879605"/>
                  <a:pt x="853827" y="1750735"/>
                  <a:pt x="867211" y="1747294"/>
                </a:cubicBezTo>
                <a:cubicBezTo>
                  <a:pt x="901245" y="1739263"/>
                  <a:pt x="1036233" y="1744999"/>
                  <a:pt x="1063766" y="1734674"/>
                </a:cubicBezTo>
                <a:cubicBezTo>
                  <a:pt x="1098947" y="1721673"/>
                  <a:pt x="982696" y="1699111"/>
                  <a:pt x="1008701" y="1683432"/>
                </a:cubicBezTo>
                <a:cubicBezTo>
                  <a:pt x="1191107" y="1572918"/>
                  <a:pt x="1204107" y="1406573"/>
                  <a:pt x="1152865" y="1394719"/>
                </a:cubicBezTo>
                <a:cubicBezTo>
                  <a:pt x="1099712" y="1382482"/>
                  <a:pt x="1047706" y="1392042"/>
                  <a:pt x="998376" y="1411927"/>
                </a:cubicBezTo>
                <a:cubicBezTo>
                  <a:pt x="918070" y="1444431"/>
                  <a:pt x="362057" y="1398160"/>
                  <a:pt x="206419" y="1424164"/>
                </a:cubicBezTo>
                <a:cubicBezTo>
                  <a:pt x="182710" y="1427988"/>
                  <a:pt x="150589" y="1445196"/>
                  <a:pt x="128027" y="1413074"/>
                </a:cubicBezTo>
                <a:cubicBezTo>
                  <a:pt x="288254" y="1309060"/>
                  <a:pt x="493986" y="1338888"/>
                  <a:pt x="672950" y="1268143"/>
                </a:cubicBezTo>
                <a:cubicBezTo>
                  <a:pt x="602588" y="1219578"/>
                  <a:pt x="531079" y="1221873"/>
                  <a:pt x="457658" y="1229138"/>
                </a:cubicBezTo>
                <a:cubicBezTo>
                  <a:pt x="438538" y="1231050"/>
                  <a:pt x="412534" y="1233727"/>
                  <a:pt x="407945" y="1213459"/>
                </a:cubicBezTo>
                <a:cubicBezTo>
                  <a:pt x="402209" y="1187838"/>
                  <a:pt x="433184" y="1183250"/>
                  <a:pt x="453451" y="1172924"/>
                </a:cubicBezTo>
                <a:cubicBezTo>
                  <a:pt x="484426" y="1156863"/>
                  <a:pt x="530314" y="1175984"/>
                  <a:pt x="568172" y="1132007"/>
                </a:cubicBezTo>
                <a:cubicBezTo>
                  <a:pt x="453451" y="1142333"/>
                  <a:pt x="356704" y="1160305"/>
                  <a:pt x="255367" y="1190898"/>
                </a:cubicBezTo>
                <a:cubicBezTo>
                  <a:pt x="264162" y="1163747"/>
                  <a:pt x="294754" y="1151128"/>
                  <a:pt x="277546" y="1128567"/>
                </a:cubicBezTo>
                <a:cubicBezTo>
                  <a:pt x="264545" y="1111740"/>
                  <a:pt x="227452" y="1103709"/>
                  <a:pt x="246572" y="1072353"/>
                </a:cubicBezTo>
                <a:cubicBezTo>
                  <a:pt x="300490" y="1039083"/>
                  <a:pt x="376971" y="1047879"/>
                  <a:pt x="422859" y="1000078"/>
                </a:cubicBezTo>
                <a:cubicBezTo>
                  <a:pt x="487868" y="932012"/>
                  <a:pt x="588822" y="908684"/>
                  <a:pt x="668362" y="858972"/>
                </a:cubicBezTo>
                <a:cubicBezTo>
                  <a:pt x="694747" y="842911"/>
                  <a:pt x="867976" y="786699"/>
                  <a:pt x="914629" y="768725"/>
                </a:cubicBezTo>
                <a:cubicBezTo>
                  <a:pt x="979637" y="743486"/>
                  <a:pt x="1053823" y="734691"/>
                  <a:pt x="1117684" y="688420"/>
                </a:cubicBezTo>
                <a:cubicBezTo>
                  <a:pt x="1054970" y="678860"/>
                  <a:pt x="1004112" y="722072"/>
                  <a:pt x="928778" y="701040"/>
                </a:cubicBezTo>
                <a:cubicBezTo>
                  <a:pt x="1048088" y="656299"/>
                  <a:pt x="1157454" y="636031"/>
                  <a:pt x="1243877" y="574464"/>
                </a:cubicBezTo>
                <a:cubicBezTo>
                  <a:pt x="1254585" y="566816"/>
                  <a:pt x="1275617" y="569111"/>
                  <a:pt x="1291678" y="566434"/>
                </a:cubicBezTo>
                <a:cubicBezTo>
                  <a:pt x="1460699" y="539283"/>
                  <a:pt x="1630486" y="516339"/>
                  <a:pt x="1797596" y="476952"/>
                </a:cubicBezTo>
                <a:cubicBezTo>
                  <a:pt x="1835454" y="467774"/>
                  <a:pt x="1902374" y="465480"/>
                  <a:pt x="1895491" y="432593"/>
                </a:cubicBezTo>
                <a:cubicBezTo>
                  <a:pt x="1885166" y="383263"/>
                  <a:pt x="1822835" y="418444"/>
                  <a:pt x="1782682" y="423033"/>
                </a:cubicBezTo>
                <a:cubicBezTo>
                  <a:pt x="1658019" y="437947"/>
                  <a:pt x="1533356" y="463950"/>
                  <a:pt x="1406781" y="449419"/>
                </a:cubicBezTo>
                <a:cubicBezTo>
                  <a:pt x="1492056" y="431064"/>
                  <a:pt x="1576950" y="412326"/>
                  <a:pt x="1662226" y="393970"/>
                </a:cubicBezTo>
                <a:cubicBezTo>
                  <a:pt x="1564330" y="400471"/>
                  <a:pt x="1479055" y="357642"/>
                  <a:pt x="1383837" y="376762"/>
                </a:cubicBezTo>
                <a:cubicBezTo>
                  <a:pt x="1353244" y="382881"/>
                  <a:pt x="1321123" y="363378"/>
                  <a:pt x="1318063" y="333168"/>
                </a:cubicBezTo>
                <a:cubicBezTo>
                  <a:pt x="1314622" y="309077"/>
                  <a:pt x="1343302" y="298370"/>
                  <a:pt x="1365099" y="290722"/>
                </a:cubicBezTo>
                <a:cubicBezTo>
                  <a:pt x="1420930" y="271219"/>
                  <a:pt x="1465288" y="213477"/>
                  <a:pt x="1536798" y="244069"/>
                </a:cubicBezTo>
                <a:cubicBezTo>
                  <a:pt x="1581921" y="195886"/>
                  <a:pt x="1653813" y="188238"/>
                  <a:pt x="1711938" y="175619"/>
                </a:cubicBezTo>
                <a:cubicBezTo>
                  <a:pt x="1897403" y="135849"/>
                  <a:pt x="2085546" y="104874"/>
                  <a:pt x="2273687" y="78488"/>
                </a:cubicBezTo>
                <a:cubicBezTo>
                  <a:pt x="2397204" y="61280"/>
                  <a:pt x="2524544" y="68546"/>
                  <a:pt x="2646913" y="46749"/>
                </a:cubicBezTo>
                <a:cubicBezTo>
                  <a:pt x="2886297" y="4302"/>
                  <a:pt x="3124151" y="5450"/>
                  <a:pt x="3362388" y="861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1CFCE07-DAF1-F4DC-2060-7F09F3976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5427"/>
            <a:ext cx="3733800" cy="40243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Ön Malî Kontrol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44FB534B-27DC-46A3-0845-F631BA7D01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5909980"/>
              </p:ext>
            </p:extLst>
          </p:nvPr>
        </p:nvGraphicFramePr>
        <p:xfrm>
          <a:off x="4702547" y="609600"/>
          <a:ext cx="6651253" cy="5567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86956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92070828-E616-4355-9C8A-A1065032B2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355161C6-1218-4EAF-A9E9-A319CFD760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5747" y="1905000"/>
            <a:ext cx="4536800" cy="3141047"/>
          </a:xfrm>
          <a:custGeom>
            <a:avLst/>
            <a:gdLst>
              <a:gd name="connsiteX0" fmla="*/ 3362388 w 6230568"/>
              <a:gd name="connsiteY0" fmla="*/ 861 h 4239440"/>
              <a:gd name="connsiteX1" fmla="*/ 4026621 w 6230568"/>
              <a:gd name="connsiteY1" fmla="*/ 15392 h 4239440"/>
              <a:gd name="connsiteX2" fmla="*/ 5114556 w 6230568"/>
              <a:gd name="connsiteY2" fmla="*/ 34130 h 4239440"/>
              <a:gd name="connsiteX3" fmla="*/ 5776495 w 6230568"/>
              <a:gd name="connsiteY3" fmla="*/ 112905 h 4239440"/>
              <a:gd name="connsiteX4" fmla="*/ 5862918 w 6230568"/>
              <a:gd name="connsiteY4" fmla="*/ 141585 h 4239440"/>
              <a:gd name="connsiteX5" fmla="*/ 5840738 w 6230568"/>
              <a:gd name="connsiteY5" fmla="*/ 200475 h 4239440"/>
              <a:gd name="connsiteX6" fmla="*/ 5691219 w 6230568"/>
              <a:gd name="connsiteY6" fmla="*/ 216153 h 4239440"/>
              <a:gd name="connsiteX7" fmla="*/ 5773053 w 6230568"/>
              <a:gd name="connsiteY7" fmla="*/ 260130 h 4239440"/>
              <a:gd name="connsiteX8" fmla="*/ 5593324 w 6230568"/>
              <a:gd name="connsiteY8" fmla="*/ 293781 h 4239440"/>
              <a:gd name="connsiteX9" fmla="*/ 5617033 w 6230568"/>
              <a:gd name="connsiteY9" fmla="*/ 317108 h 4239440"/>
              <a:gd name="connsiteX10" fmla="*/ 5641124 w 6230568"/>
              <a:gd name="connsiteY10" fmla="*/ 339287 h 4239440"/>
              <a:gd name="connsiteX11" fmla="*/ 5299256 w 6230568"/>
              <a:gd name="connsiteY11" fmla="*/ 396265 h 4239440"/>
              <a:gd name="connsiteX12" fmla="*/ 5703073 w 6230568"/>
              <a:gd name="connsiteY12" fmla="*/ 500661 h 4239440"/>
              <a:gd name="connsiteX13" fmla="*/ 5629652 w 6230568"/>
              <a:gd name="connsiteY13" fmla="*/ 556874 h 4239440"/>
              <a:gd name="connsiteX14" fmla="*/ 5862918 w 6230568"/>
              <a:gd name="connsiteY14" fmla="*/ 645591 h 4239440"/>
              <a:gd name="connsiteX15" fmla="*/ 6052207 w 6230568"/>
              <a:gd name="connsiteY15" fmla="*/ 756106 h 4239440"/>
              <a:gd name="connsiteX16" fmla="*/ 6158515 w 6230568"/>
              <a:gd name="connsiteY16" fmla="*/ 901419 h 4239440"/>
              <a:gd name="connsiteX17" fmla="*/ 6195990 w 6230568"/>
              <a:gd name="connsiteY17" fmla="*/ 966427 h 4239440"/>
              <a:gd name="connsiteX18" fmla="*/ 6229642 w 6230568"/>
              <a:gd name="connsiteY18" fmla="*/ 1034878 h 4239440"/>
              <a:gd name="connsiteX19" fmla="*/ 6171516 w 6230568"/>
              <a:gd name="connsiteY19" fmla="*/ 1102946 h 4239440"/>
              <a:gd name="connsiteX20" fmla="*/ 6133659 w 6230568"/>
              <a:gd name="connsiteY20" fmla="*/ 1185545 h 4239440"/>
              <a:gd name="connsiteX21" fmla="*/ 6168458 w 6230568"/>
              <a:gd name="connsiteY21" fmla="*/ 1234110 h 4239440"/>
              <a:gd name="connsiteX22" fmla="*/ 6169222 w 6230568"/>
              <a:gd name="connsiteY22" fmla="*/ 1342712 h 4239440"/>
              <a:gd name="connsiteX23" fmla="*/ 6145131 w 6230568"/>
              <a:gd name="connsiteY23" fmla="*/ 1393954 h 4239440"/>
              <a:gd name="connsiteX24" fmla="*/ 6071709 w 6230568"/>
              <a:gd name="connsiteY24" fmla="*/ 1505233 h 4239440"/>
              <a:gd name="connsiteX25" fmla="*/ 6009378 w 6230568"/>
              <a:gd name="connsiteY25" fmla="*/ 1530089 h 4239440"/>
              <a:gd name="connsiteX26" fmla="*/ 6015879 w 6230568"/>
              <a:gd name="connsiteY26" fmla="*/ 1979030 h 4239440"/>
              <a:gd name="connsiteX27" fmla="*/ 6061385 w 6230568"/>
              <a:gd name="connsiteY27" fmla="*/ 2196234 h 4239440"/>
              <a:gd name="connsiteX28" fmla="*/ 6029263 w 6230568"/>
              <a:gd name="connsiteY28" fmla="*/ 2440972 h 4239440"/>
              <a:gd name="connsiteX29" fmla="*/ 6135571 w 6230568"/>
              <a:gd name="connsiteY29" fmla="*/ 2621848 h 4239440"/>
              <a:gd name="connsiteX30" fmla="*/ 6091594 w 6230568"/>
              <a:gd name="connsiteY30" fmla="*/ 2691446 h 4239440"/>
              <a:gd name="connsiteX31" fmla="*/ 6215493 w 6230568"/>
              <a:gd name="connsiteY31" fmla="*/ 2769456 h 4239440"/>
              <a:gd name="connsiteX32" fmla="*/ 6100389 w 6230568"/>
              <a:gd name="connsiteY32" fmla="*/ 2880352 h 4239440"/>
              <a:gd name="connsiteX33" fmla="*/ 5909953 w 6230568"/>
              <a:gd name="connsiteY33" fmla="*/ 3053963 h 4239440"/>
              <a:gd name="connsiteX34" fmla="*/ 5741696 w 6230568"/>
              <a:gd name="connsiteY34" fmla="*/ 3798118 h 4239440"/>
              <a:gd name="connsiteX35" fmla="*/ 5493899 w 6230568"/>
              <a:gd name="connsiteY35" fmla="*/ 4026795 h 4239440"/>
              <a:gd name="connsiteX36" fmla="*/ 3773471 w 6230568"/>
              <a:gd name="connsiteY36" fmla="*/ 4239028 h 4239440"/>
              <a:gd name="connsiteX37" fmla="*/ 2569285 w 6230568"/>
              <a:gd name="connsiteY37" fmla="*/ 4103275 h 4239440"/>
              <a:gd name="connsiteX38" fmla="*/ 2693948 w 6230568"/>
              <a:gd name="connsiteY38" fmla="*/ 4061593 h 4239440"/>
              <a:gd name="connsiteX39" fmla="*/ 2588788 w 6230568"/>
              <a:gd name="connsiteY39" fmla="*/ 4062358 h 4239440"/>
              <a:gd name="connsiteX40" fmla="*/ 2300073 w 6230568"/>
              <a:gd name="connsiteY40" fmla="*/ 4008822 h 4239440"/>
              <a:gd name="connsiteX41" fmla="*/ 1508500 w 6230568"/>
              <a:gd name="connsiteY41" fmla="*/ 3798118 h 4239440"/>
              <a:gd name="connsiteX42" fmla="*/ 1061089 w 6230568"/>
              <a:gd name="connsiteY42" fmla="*/ 3697546 h 4239440"/>
              <a:gd name="connsiteX43" fmla="*/ 939102 w 6230568"/>
              <a:gd name="connsiteY43" fmla="*/ 3648216 h 4239440"/>
              <a:gd name="connsiteX44" fmla="*/ 1243495 w 6230568"/>
              <a:gd name="connsiteY44" fmla="*/ 3624890 h 4239440"/>
              <a:gd name="connsiteX45" fmla="*/ 1083651 w 6230568"/>
              <a:gd name="connsiteY45" fmla="*/ 3595827 h 4239440"/>
              <a:gd name="connsiteX46" fmla="*/ 966636 w 6230568"/>
              <a:gd name="connsiteY46" fmla="*/ 3605770 h 4239440"/>
              <a:gd name="connsiteX47" fmla="*/ 885566 w 6230568"/>
              <a:gd name="connsiteY47" fmla="*/ 3609976 h 4239440"/>
              <a:gd name="connsiteX48" fmla="*/ 641976 w 6230568"/>
              <a:gd name="connsiteY48" fmla="*/ 3567912 h 4239440"/>
              <a:gd name="connsiteX49" fmla="*/ 399533 w 6230568"/>
              <a:gd name="connsiteY49" fmla="*/ 3583590 h 4239440"/>
              <a:gd name="connsiteX50" fmla="*/ 409093 w 6230568"/>
              <a:gd name="connsiteY50" fmla="*/ 3548792 h 4239440"/>
              <a:gd name="connsiteX51" fmla="*/ 792642 w 6230568"/>
              <a:gd name="connsiteY51" fmla="*/ 3417628 h 4239440"/>
              <a:gd name="connsiteX52" fmla="*/ 771610 w 6230568"/>
              <a:gd name="connsiteY52" fmla="*/ 3345736 h 4239440"/>
              <a:gd name="connsiteX53" fmla="*/ 945986 w 6230568"/>
              <a:gd name="connsiteY53" fmla="*/ 3317056 h 4239440"/>
              <a:gd name="connsiteX54" fmla="*/ 892449 w 6230568"/>
              <a:gd name="connsiteY54" fmla="*/ 3285316 h 4239440"/>
              <a:gd name="connsiteX55" fmla="*/ 949045 w 6230568"/>
              <a:gd name="connsiteY55" fmla="*/ 3262755 h 4239440"/>
              <a:gd name="connsiteX56" fmla="*/ 1252673 w 6230568"/>
              <a:gd name="connsiteY56" fmla="*/ 3200041 h 4239440"/>
              <a:gd name="connsiteX57" fmla="*/ 388825 w 6230568"/>
              <a:gd name="connsiteY57" fmla="*/ 3176714 h 4239440"/>
              <a:gd name="connsiteX58" fmla="*/ 127644 w 6230568"/>
              <a:gd name="connsiteY58" fmla="*/ 3111323 h 4239440"/>
              <a:gd name="connsiteX59" fmla="*/ 437008 w 6230568"/>
              <a:gd name="connsiteY59" fmla="*/ 2921652 h 4239440"/>
              <a:gd name="connsiteX60" fmla="*/ 601441 w 6230568"/>
              <a:gd name="connsiteY60" fmla="*/ 2840965 h 4239440"/>
              <a:gd name="connsiteX61" fmla="*/ 330700 w 6230568"/>
              <a:gd name="connsiteY61" fmla="*/ 2859320 h 4239440"/>
              <a:gd name="connsiteX62" fmla="*/ 534521 w 6230568"/>
              <a:gd name="connsiteY62" fmla="*/ 2720126 h 4239440"/>
              <a:gd name="connsiteX63" fmla="*/ 492839 w 6230568"/>
              <a:gd name="connsiteY63" fmla="*/ 2694505 h 4239440"/>
              <a:gd name="connsiteX64" fmla="*/ 416358 w 6230568"/>
              <a:gd name="connsiteY64" fmla="*/ 2677297 h 4239440"/>
              <a:gd name="connsiteX65" fmla="*/ 761285 w 6230568"/>
              <a:gd name="connsiteY65" fmla="*/ 2589726 h 4239440"/>
              <a:gd name="connsiteX66" fmla="*/ 664920 w 6230568"/>
              <a:gd name="connsiteY66" fmla="*/ 2466593 h 4239440"/>
              <a:gd name="connsiteX67" fmla="*/ 740253 w 6230568"/>
              <a:gd name="connsiteY67" fmla="*/ 2438677 h 4239440"/>
              <a:gd name="connsiteX68" fmla="*/ 650006 w 6230568"/>
              <a:gd name="connsiteY68" fmla="*/ 2435236 h 4239440"/>
              <a:gd name="connsiteX69" fmla="*/ 578879 w 6230568"/>
              <a:gd name="connsiteY69" fmla="*/ 2435618 h 4239440"/>
              <a:gd name="connsiteX70" fmla="*/ 451157 w 6230568"/>
              <a:gd name="connsiteY70" fmla="*/ 2404644 h 4239440"/>
              <a:gd name="connsiteX71" fmla="*/ 2216 w 6230568"/>
              <a:gd name="connsiteY71" fmla="*/ 2456650 h 4239440"/>
              <a:gd name="connsiteX72" fmla="*/ 97052 w 6230568"/>
              <a:gd name="connsiteY72" fmla="*/ 2383611 h 4239440"/>
              <a:gd name="connsiteX73" fmla="*/ 210626 w 6230568"/>
              <a:gd name="connsiteY73" fmla="*/ 2341930 h 4239440"/>
              <a:gd name="connsiteX74" fmla="*/ 57282 w 6230568"/>
              <a:gd name="connsiteY74" fmla="*/ 2319750 h 4239440"/>
              <a:gd name="connsiteX75" fmla="*/ 365499 w 6230568"/>
              <a:gd name="connsiteY75" fmla="*/ 2250153 h 4239440"/>
              <a:gd name="connsiteX76" fmla="*/ 290548 w 6230568"/>
              <a:gd name="connsiteY76" fmla="*/ 2187821 h 4239440"/>
              <a:gd name="connsiteX77" fmla="*/ 482896 w 6230568"/>
              <a:gd name="connsiteY77" fmla="*/ 1906755 h 4239440"/>
              <a:gd name="connsiteX78" fmla="*/ 867211 w 6230568"/>
              <a:gd name="connsiteY78" fmla="*/ 1747294 h 4239440"/>
              <a:gd name="connsiteX79" fmla="*/ 1063766 w 6230568"/>
              <a:gd name="connsiteY79" fmla="*/ 1734674 h 4239440"/>
              <a:gd name="connsiteX80" fmla="*/ 1008701 w 6230568"/>
              <a:gd name="connsiteY80" fmla="*/ 1683432 h 4239440"/>
              <a:gd name="connsiteX81" fmla="*/ 1152865 w 6230568"/>
              <a:gd name="connsiteY81" fmla="*/ 1394719 h 4239440"/>
              <a:gd name="connsiteX82" fmla="*/ 998376 w 6230568"/>
              <a:gd name="connsiteY82" fmla="*/ 1411927 h 4239440"/>
              <a:gd name="connsiteX83" fmla="*/ 206419 w 6230568"/>
              <a:gd name="connsiteY83" fmla="*/ 1424164 h 4239440"/>
              <a:gd name="connsiteX84" fmla="*/ 128027 w 6230568"/>
              <a:gd name="connsiteY84" fmla="*/ 1413074 h 4239440"/>
              <a:gd name="connsiteX85" fmla="*/ 672950 w 6230568"/>
              <a:gd name="connsiteY85" fmla="*/ 1268143 h 4239440"/>
              <a:gd name="connsiteX86" fmla="*/ 457658 w 6230568"/>
              <a:gd name="connsiteY86" fmla="*/ 1229138 h 4239440"/>
              <a:gd name="connsiteX87" fmla="*/ 407945 w 6230568"/>
              <a:gd name="connsiteY87" fmla="*/ 1213459 h 4239440"/>
              <a:gd name="connsiteX88" fmla="*/ 453451 w 6230568"/>
              <a:gd name="connsiteY88" fmla="*/ 1172924 h 4239440"/>
              <a:gd name="connsiteX89" fmla="*/ 568172 w 6230568"/>
              <a:gd name="connsiteY89" fmla="*/ 1132007 h 4239440"/>
              <a:gd name="connsiteX90" fmla="*/ 255367 w 6230568"/>
              <a:gd name="connsiteY90" fmla="*/ 1190898 h 4239440"/>
              <a:gd name="connsiteX91" fmla="*/ 277546 w 6230568"/>
              <a:gd name="connsiteY91" fmla="*/ 1128567 h 4239440"/>
              <a:gd name="connsiteX92" fmla="*/ 246572 w 6230568"/>
              <a:gd name="connsiteY92" fmla="*/ 1072353 h 4239440"/>
              <a:gd name="connsiteX93" fmla="*/ 422859 w 6230568"/>
              <a:gd name="connsiteY93" fmla="*/ 1000078 h 4239440"/>
              <a:gd name="connsiteX94" fmla="*/ 668362 w 6230568"/>
              <a:gd name="connsiteY94" fmla="*/ 858972 h 4239440"/>
              <a:gd name="connsiteX95" fmla="*/ 914629 w 6230568"/>
              <a:gd name="connsiteY95" fmla="*/ 768725 h 4239440"/>
              <a:gd name="connsiteX96" fmla="*/ 1117684 w 6230568"/>
              <a:gd name="connsiteY96" fmla="*/ 688420 h 4239440"/>
              <a:gd name="connsiteX97" fmla="*/ 928778 w 6230568"/>
              <a:gd name="connsiteY97" fmla="*/ 701040 h 4239440"/>
              <a:gd name="connsiteX98" fmla="*/ 1243877 w 6230568"/>
              <a:gd name="connsiteY98" fmla="*/ 574464 h 4239440"/>
              <a:gd name="connsiteX99" fmla="*/ 1291678 w 6230568"/>
              <a:gd name="connsiteY99" fmla="*/ 566434 h 4239440"/>
              <a:gd name="connsiteX100" fmla="*/ 1797596 w 6230568"/>
              <a:gd name="connsiteY100" fmla="*/ 476952 h 4239440"/>
              <a:gd name="connsiteX101" fmla="*/ 1895491 w 6230568"/>
              <a:gd name="connsiteY101" fmla="*/ 432593 h 4239440"/>
              <a:gd name="connsiteX102" fmla="*/ 1782682 w 6230568"/>
              <a:gd name="connsiteY102" fmla="*/ 423033 h 4239440"/>
              <a:gd name="connsiteX103" fmla="*/ 1406781 w 6230568"/>
              <a:gd name="connsiteY103" fmla="*/ 449419 h 4239440"/>
              <a:gd name="connsiteX104" fmla="*/ 1662226 w 6230568"/>
              <a:gd name="connsiteY104" fmla="*/ 393970 h 4239440"/>
              <a:gd name="connsiteX105" fmla="*/ 1383837 w 6230568"/>
              <a:gd name="connsiteY105" fmla="*/ 376762 h 4239440"/>
              <a:gd name="connsiteX106" fmla="*/ 1318063 w 6230568"/>
              <a:gd name="connsiteY106" fmla="*/ 333168 h 4239440"/>
              <a:gd name="connsiteX107" fmla="*/ 1365099 w 6230568"/>
              <a:gd name="connsiteY107" fmla="*/ 290722 h 4239440"/>
              <a:gd name="connsiteX108" fmla="*/ 1536798 w 6230568"/>
              <a:gd name="connsiteY108" fmla="*/ 244069 h 4239440"/>
              <a:gd name="connsiteX109" fmla="*/ 1711938 w 6230568"/>
              <a:gd name="connsiteY109" fmla="*/ 175619 h 4239440"/>
              <a:gd name="connsiteX110" fmla="*/ 2273687 w 6230568"/>
              <a:gd name="connsiteY110" fmla="*/ 78488 h 4239440"/>
              <a:gd name="connsiteX111" fmla="*/ 2646913 w 6230568"/>
              <a:gd name="connsiteY111" fmla="*/ 46749 h 4239440"/>
              <a:gd name="connsiteX112" fmla="*/ 3362388 w 6230568"/>
              <a:gd name="connsiteY112" fmla="*/ 861 h 423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230568" h="4239440">
                <a:moveTo>
                  <a:pt x="3362388" y="861"/>
                </a:moveTo>
                <a:cubicBezTo>
                  <a:pt x="3584946" y="-3346"/>
                  <a:pt x="3805210" y="8891"/>
                  <a:pt x="4026621" y="15392"/>
                </a:cubicBezTo>
                <a:cubicBezTo>
                  <a:pt x="4388374" y="26482"/>
                  <a:pt x="4752039" y="26099"/>
                  <a:pt x="5114556" y="34130"/>
                </a:cubicBezTo>
                <a:cubicBezTo>
                  <a:pt x="5340556" y="39101"/>
                  <a:pt x="5563879" y="57074"/>
                  <a:pt x="5776495" y="112905"/>
                </a:cubicBezTo>
                <a:cubicBezTo>
                  <a:pt x="5806322" y="120935"/>
                  <a:pt x="5839973" y="122465"/>
                  <a:pt x="5862918" y="141585"/>
                </a:cubicBezTo>
                <a:cubicBezTo>
                  <a:pt x="5888539" y="162999"/>
                  <a:pt x="5878214" y="194356"/>
                  <a:pt x="5840738" y="200475"/>
                </a:cubicBezTo>
                <a:cubicBezTo>
                  <a:pt x="5792938" y="208505"/>
                  <a:pt x="5743991" y="210800"/>
                  <a:pt x="5691219" y="216153"/>
                </a:cubicBezTo>
                <a:cubicBezTo>
                  <a:pt x="5711486" y="245598"/>
                  <a:pt x="5760434" y="223419"/>
                  <a:pt x="5773053" y="260130"/>
                </a:cubicBezTo>
                <a:cubicBezTo>
                  <a:pt x="5716458" y="285368"/>
                  <a:pt x="5648008" y="268925"/>
                  <a:pt x="5593324" y="293781"/>
                </a:cubicBezTo>
                <a:cubicBezTo>
                  <a:pt x="5594854" y="310989"/>
                  <a:pt x="5607090" y="312519"/>
                  <a:pt x="5617033" y="317108"/>
                </a:cubicBezTo>
                <a:cubicBezTo>
                  <a:pt x="5626976" y="321314"/>
                  <a:pt x="5651831" y="315196"/>
                  <a:pt x="5641124" y="339287"/>
                </a:cubicBezTo>
                <a:cubicBezTo>
                  <a:pt x="5527551" y="353818"/>
                  <a:pt x="5418949" y="403148"/>
                  <a:pt x="5299256" y="396265"/>
                </a:cubicBezTo>
                <a:cubicBezTo>
                  <a:pt x="5447247" y="409649"/>
                  <a:pt x="5572292" y="464333"/>
                  <a:pt x="5703073" y="500661"/>
                </a:cubicBezTo>
                <a:cubicBezTo>
                  <a:pt x="5697720" y="543490"/>
                  <a:pt x="5644949" y="526282"/>
                  <a:pt x="5629652" y="556874"/>
                </a:cubicBezTo>
                <a:cubicBezTo>
                  <a:pt x="5713398" y="578288"/>
                  <a:pt x="5793703" y="603527"/>
                  <a:pt x="5862918" y="645591"/>
                </a:cubicBezTo>
                <a:cubicBezTo>
                  <a:pt x="5925250" y="683449"/>
                  <a:pt x="5984521" y="725131"/>
                  <a:pt x="6052207" y="756106"/>
                </a:cubicBezTo>
                <a:cubicBezTo>
                  <a:pt x="6123334" y="788611"/>
                  <a:pt x="6166545" y="830293"/>
                  <a:pt x="6158515" y="901419"/>
                </a:cubicBezTo>
                <a:cubicBezTo>
                  <a:pt x="6155073" y="930482"/>
                  <a:pt x="6164251" y="954955"/>
                  <a:pt x="6195990" y="966427"/>
                </a:cubicBezTo>
                <a:cubicBezTo>
                  <a:pt x="6235378" y="980576"/>
                  <a:pt x="6231172" y="1001990"/>
                  <a:pt x="6229642" y="1034878"/>
                </a:cubicBezTo>
                <a:cubicBezTo>
                  <a:pt x="6227347" y="1074265"/>
                  <a:pt x="6207080" y="1089562"/>
                  <a:pt x="6171516" y="1102946"/>
                </a:cubicBezTo>
                <a:cubicBezTo>
                  <a:pt x="6120657" y="1121682"/>
                  <a:pt x="6120274" y="1150745"/>
                  <a:pt x="6133659" y="1185545"/>
                </a:cubicBezTo>
                <a:cubicBezTo>
                  <a:pt x="6140925" y="1204664"/>
                  <a:pt x="6152014" y="1219961"/>
                  <a:pt x="6168458" y="1234110"/>
                </a:cubicBezTo>
                <a:cubicBezTo>
                  <a:pt x="6225435" y="1283439"/>
                  <a:pt x="6225053" y="1284204"/>
                  <a:pt x="6169222" y="1342712"/>
                </a:cubicBezTo>
                <a:cubicBezTo>
                  <a:pt x="6154308" y="1358390"/>
                  <a:pt x="6138247" y="1368715"/>
                  <a:pt x="6145131" y="1393954"/>
                </a:cubicBezTo>
                <a:cubicBezTo>
                  <a:pt x="6168458" y="1477700"/>
                  <a:pt x="6165398" y="1477700"/>
                  <a:pt x="6071709" y="1505233"/>
                </a:cubicBezTo>
                <a:cubicBezTo>
                  <a:pt x="6050295" y="1511734"/>
                  <a:pt x="6021615" y="1505998"/>
                  <a:pt x="6009378" y="1530089"/>
                </a:cubicBezTo>
                <a:cubicBezTo>
                  <a:pt x="6017026" y="1547680"/>
                  <a:pt x="5999053" y="1972146"/>
                  <a:pt x="6015879" y="1979030"/>
                </a:cubicBezTo>
                <a:cubicBezTo>
                  <a:pt x="6147425" y="2032948"/>
                  <a:pt x="6163868" y="2096427"/>
                  <a:pt x="6061385" y="2196234"/>
                </a:cubicBezTo>
                <a:cubicBezTo>
                  <a:pt x="5992552" y="2263155"/>
                  <a:pt x="6000582" y="2372522"/>
                  <a:pt x="6029263" y="2440972"/>
                </a:cubicBezTo>
                <a:cubicBezTo>
                  <a:pt x="6137482" y="2471182"/>
                  <a:pt x="6113774" y="2551486"/>
                  <a:pt x="6135571" y="2621848"/>
                </a:cubicBezTo>
                <a:cubicBezTo>
                  <a:pt x="6151632" y="2674620"/>
                  <a:pt x="6088535" y="2667354"/>
                  <a:pt x="6091594" y="2691446"/>
                </a:cubicBezTo>
                <a:cubicBezTo>
                  <a:pt x="6131364" y="2720508"/>
                  <a:pt x="6184518" y="2729686"/>
                  <a:pt x="6215493" y="2769456"/>
                </a:cubicBezTo>
                <a:cubicBezTo>
                  <a:pt x="6159662" y="2798518"/>
                  <a:pt x="6131364" y="2839435"/>
                  <a:pt x="6100389" y="2880352"/>
                </a:cubicBezTo>
                <a:cubicBezTo>
                  <a:pt x="6050295" y="2946890"/>
                  <a:pt x="5982227" y="3003103"/>
                  <a:pt x="5909953" y="3053963"/>
                </a:cubicBezTo>
                <a:cubicBezTo>
                  <a:pt x="5873243" y="3408068"/>
                  <a:pt x="5754698" y="3779763"/>
                  <a:pt x="5741696" y="3798118"/>
                </a:cubicBezTo>
                <a:cubicBezTo>
                  <a:pt x="5688160" y="3792764"/>
                  <a:pt x="5584146" y="4006910"/>
                  <a:pt x="5493899" y="4026795"/>
                </a:cubicBezTo>
                <a:cubicBezTo>
                  <a:pt x="5399063" y="4048592"/>
                  <a:pt x="3988763" y="4249736"/>
                  <a:pt x="3773471" y="4239028"/>
                </a:cubicBezTo>
                <a:cubicBezTo>
                  <a:pt x="2603319" y="4182050"/>
                  <a:pt x="2569285" y="4103275"/>
                  <a:pt x="2569285" y="4103275"/>
                </a:cubicBezTo>
                <a:cubicBezTo>
                  <a:pt x="2569285" y="4103275"/>
                  <a:pt x="2635823" y="4083773"/>
                  <a:pt x="2693948" y="4061593"/>
                </a:cubicBezTo>
                <a:cubicBezTo>
                  <a:pt x="2658767" y="4062741"/>
                  <a:pt x="2623587" y="4063505"/>
                  <a:pt x="2588788" y="4062358"/>
                </a:cubicBezTo>
                <a:cubicBezTo>
                  <a:pt x="2319193" y="4054328"/>
                  <a:pt x="2565461" y="4039414"/>
                  <a:pt x="2300073" y="4008822"/>
                </a:cubicBezTo>
                <a:cubicBezTo>
                  <a:pt x="1852280" y="3957198"/>
                  <a:pt x="1919582" y="3943813"/>
                  <a:pt x="1508500" y="3798118"/>
                </a:cubicBezTo>
                <a:cubicBezTo>
                  <a:pt x="1472171" y="3785116"/>
                  <a:pt x="1217109" y="3706342"/>
                  <a:pt x="1061089" y="3697546"/>
                </a:cubicBezTo>
                <a:cubicBezTo>
                  <a:pt x="1019790" y="3695252"/>
                  <a:pt x="974667" y="3696017"/>
                  <a:pt x="939102" y="3648216"/>
                </a:cubicBezTo>
                <a:cubicBezTo>
                  <a:pt x="1048088" y="3649746"/>
                  <a:pt x="1141776" y="3649746"/>
                  <a:pt x="1243495" y="3624890"/>
                </a:cubicBezTo>
                <a:cubicBezTo>
                  <a:pt x="1189194" y="3590473"/>
                  <a:pt x="1126862" y="3619919"/>
                  <a:pt x="1083651" y="3595827"/>
                </a:cubicBezTo>
                <a:cubicBezTo>
                  <a:pt x="1043116" y="3573648"/>
                  <a:pt x="1007935" y="3570589"/>
                  <a:pt x="966636" y="3605770"/>
                </a:cubicBezTo>
                <a:cubicBezTo>
                  <a:pt x="945221" y="3624125"/>
                  <a:pt x="907363" y="3620683"/>
                  <a:pt x="885566" y="3609976"/>
                </a:cubicBezTo>
                <a:cubicBezTo>
                  <a:pt x="768933" y="3552233"/>
                  <a:pt x="771610" y="3552998"/>
                  <a:pt x="641976" y="3567912"/>
                </a:cubicBezTo>
                <a:cubicBezTo>
                  <a:pt x="559377" y="3577089"/>
                  <a:pt x="475248" y="3593533"/>
                  <a:pt x="399533" y="3583590"/>
                </a:cubicBezTo>
                <a:cubicBezTo>
                  <a:pt x="389973" y="3561793"/>
                  <a:pt x="398385" y="3551851"/>
                  <a:pt x="409093" y="3548792"/>
                </a:cubicBezTo>
                <a:cubicBezTo>
                  <a:pt x="583468" y="3501374"/>
                  <a:pt x="615972" y="3447073"/>
                  <a:pt x="792642" y="3417628"/>
                </a:cubicBezTo>
                <a:cubicBezTo>
                  <a:pt x="805644" y="3384359"/>
                  <a:pt x="741400" y="3378622"/>
                  <a:pt x="771610" y="3345736"/>
                </a:cubicBezTo>
                <a:cubicBezTo>
                  <a:pt x="826676" y="3320115"/>
                  <a:pt x="891302" y="3350325"/>
                  <a:pt x="945986" y="3317056"/>
                </a:cubicBezTo>
                <a:cubicBezTo>
                  <a:pt x="936426" y="3293347"/>
                  <a:pt x="890537" y="3310555"/>
                  <a:pt x="892449" y="3285316"/>
                </a:cubicBezTo>
                <a:cubicBezTo>
                  <a:pt x="894744" y="3256254"/>
                  <a:pt x="926866" y="3260843"/>
                  <a:pt x="949045" y="3262755"/>
                </a:cubicBezTo>
                <a:cubicBezTo>
                  <a:pt x="1056500" y="3272697"/>
                  <a:pt x="1149806" y="3218396"/>
                  <a:pt x="1252673" y="3200041"/>
                </a:cubicBezTo>
                <a:cubicBezTo>
                  <a:pt x="1142923" y="3154152"/>
                  <a:pt x="503164" y="3190863"/>
                  <a:pt x="388825" y="3176714"/>
                </a:cubicBezTo>
                <a:cubicBezTo>
                  <a:pt x="269133" y="3162183"/>
                  <a:pt x="78697" y="3123560"/>
                  <a:pt x="127644" y="3111323"/>
                </a:cubicBezTo>
                <a:cubicBezTo>
                  <a:pt x="183093" y="3097175"/>
                  <a:pt x="380795" y="2929300"/>
                  <a:pt x="437008" y="2921652"/>
                </a:cubicBezTo>
                <a:cubicBezTo>
                  <a:pt x="502399" y="2912857"/>
                  <a:pt x="515401" y="2901002"/>
                  <a:pt x="601441" y="2840965"/>
                </a:cubicBezTo>
                <a:cubicBezTo>
                  <a:pt x="658037" y="2801577"/>
                  <a:pt x="422477" y="2887235"/>
                  <a:pt x="330700" y="2859320"/>
                </a:cubicBezTo>
                <a:cubicBezTo>
                  <a:pt x="297049" y="2848995"/>
                  <a:pt x="534521" y="2740010"/>
                  <a:pt x="534521" y="2720126"/>
                </a:cubicBezTo>
                <a:cubicBezTo>
                  <a:pt x="534521" y="2699093"/>
                  <a:pt x="513106" y="2694505"/>
                  <a:pt x="492839" y="2694505"/>
                </a:cubicBezTo>
                <a:cubicBezTo>
                  <a:pt x="447715" y="2694505"/>
                  <a:pt x="461482" y="2676149"/>
                  <a:pt x="416358" y="2677297"/>
                </a:cubicBezTo>
                <a:cubicBezTo>
                  <a:pt x="548670" y="2624143"/>
                  <a:pt x="630504" y="2638292"/>
                  <a:pt x="761285" y="2589726"/>
                </a:cubicBezTo>
                <a:cubicBezTo>
                  <a:pt x="825147" y="2566017"/>
                  <a:pt x="599147" y="2487242"/>
                  <a:pt x="664920" y="2466593"/>
                </a:cubicBezTo>
                <a:cubicBezTo>
                  <a:pt x="689776" y="2458562"/>
                  <a:pt x="723045" y="2466975"/>
                  <a:pt x="740253" y="2438677"/>
                </a:cubicBezTo>
                <a:cubicBezTo>
                  <a:pt x="713103" y="2416116"/>
                  <a:pt x="677157" y="2426058"/>
                  <a:pt x="650006" y="2435236"/>
                </a:cubicBezTo>
                <a:cubicBezTo>
                  <a:pt x="580791" y="2458945"/>
                  <a:pt x="585763" y="2453209"/>
                  <a:pt x="578879" y="2435618"/>
                </a:cubicBezTo>
                <a:cubicBezTo>
                  <a:pt x="556318" y="2375581"/>
                  <a:pt x="500487" y="2394701"/>
                  <a:pt x="451157" y="2404644"/>
                </a:cubicBezTo>
                <a:cubicBezTo>
                  <a:pt x="302020" y="2434471"/>
                  <a:pt x="150971" y="2426058"/>
                  <a:pt x="2216" y="2456650"/>
                </a:cubicBezTo>
                <a:cubicBezTo>
                  <a:pt x="-13844" y="2460092"/>
                  <a:pt x="61489" y="2391642"/>
                  <a:pt x="97052" y="2383611"/>
                </a:cubicBezTo>
                <a:cubicBezTo>
                  <a:pt x="135675" y="2375199"/>
                  <a:pt x="183093" y="2381317"/>
                  <a:pt x="210626" y="2341930"/>
                </a:cubicBezTo>
                <a:cubicBezTo>
                  <a:pt x="161678" y="2331987"/>
                  <a:pt x="105848" y="2351107"/>
                  <a:pt x="57282" y="2319750"/>
                </a:cubicBezTo>
                <a:cubicBezTo>
                  <a:pt x="165120" y="2276539"/>
                  <a:pt x="272575" y="2278068"/>
                  <a:pt x="365499" y="2250153"/>
                </a:cubicBezTo>
                <a:cubicBezTo>
                  <a:pt x="373912" y="2198529"/>
                  <a:pt x="312727" y="2217266"/>
                  <a:pt x="290548" y="2187821"/>
                </a:cubicBezTo>
                <a:cubicBezTo>
                  <a:pt x="990345" y="2137344"/>
                  <a:pt x="599529" y="1988207"/>
                  <a:pt x="482896" y="1906755"/>
                </a:cubicBezTo>
                <a:cubicBezTo>
                  <a:pt x="443891" y="1879605"/>
                  <a:pt x="853827" y="1750735"/>
                  <a:pt x="867211" y="1747294"/>
                </a:cubicBezTo>
                <a:cubicBezTo>
                  <a:pt x="901245" y="1739263"/>
                  <a:pt x="1036233" y="1744999"/>
                  <a:pt x="1063766" y="1734674"/>
                </a:cubicBezTo>
                <a:cubicBezTo>
                  <a:pt x="1098947" y="1721673"/>
                  <a:pt x="982696" y="1699111"/>
                  <a:pt x="1008701" y="1683432"/>
                </a:cubicBezTo>
                <a:cubicBezTo>
                  <a:pt x="1191107" y="1572918"/>
                  <a:pt x="1204107" y="1406573"/>
                  <a:pt x="1152865" y="1394719"/>
                </a:cubicBezTo>
                <a:cubicBezTo>
                  <a:pt x="1099712" y="1382482"/>
                  <a:pt x="1047706" y="1392042"/>
                  <a:pt x="998376" y="1411927"/>
                </a:cubicBezTo>
                <a:cubicBezTo>
                  <a:pt x="918070" y="1444431"/>
                  <a:pt x="362057" y="1398160"/>
                  <a:pt x="206419" y="1424164"/>
                </a:cubicBezTo>
                <a:cubicBezTo>
                  <a:pt x="182710" y="1427988"/>
                  <a:pt x="150589" y="1445196"/>
                  <a:pt x="128027" y="1413074"/>
                </a:cubicBezTo>
                <a:cubicBezTo>
                  <a:pt x="288254" y="1309060"/>
                  <a:pt x="493986" y="1338888"/>
                  <a:pt x="672950" y="1268143"/>
                </a:cubicBezTo>
                <a:cubicBezTo>
                  <a:pt x="602588" y="1219578"/>
                  <a:pt x="531079" y="1221873"/>
                  <a:pt x="457658" y="1229138"/>
                </a:cubicBezTo>
                <a:cubicBezTo>
                  <a:pt x="438538" y="1231050"/>
                  <a:pt x="412534" y="1233727"/>
                  <a:pt x="407945" y="1213459"/>
                </a:cubicBezTo>
                <a:cubicBezTo>
                  <a:pt x="402209" y="1187838"/>
                  <a:pt x="433184" y="1183250"/>
                  <a:pt x="453451" y="1172924"/>
                </a:cubicBezTo>
                <a:cubicBezTo>
                  <a:pt x="484426" y="1156863"/>
                  <a:pt x="530314" y="1175984"/>
                  <a:pt x="568172" y="1132007"/>
                </a:cubicBezTo>
                <a:cubicBezTo>
                  <a:pt x="453451" y="1142333"/>
                  <a:pt x="356704" y="1160305"/>
                  <a:pt x="255367" y="1190898"/>
                </a:cubicBezTo>
                <a:cubicBezTo>
                  <a:pt x="264162" y="1163747"/>
                  <a:pt x="294754" y="1151128"/>
                  <a:pt x="277546" y="1128567"/>
                </a:cubicBezTo>
                <a:cubicBezTo>
                  <a:pt x="264545" y="1111740"/>
                  <a:pt x="227452" y="1103709"/>
                  <a:pt x="246572" y="1072353"/>
                </a:cubicBezTo>
                <a:cubicBezTo>
                  <a:pt x="300490" y="1039083"/>
                  <a:pt x="376971" y="1047879"/>
                  <a:pt x="422859" y="1000078"/>
                </a:cubicBezTo>
                <a:cubicBezTo>
                  <a:pt x="487868" y="932012"/>
                  <a:pt x="588822" y="908684"/>
                  <a:pt x="668362" y="858972"/>
                </a:cubicBezTo>
                <a:cubicBezTo>
                  <a:pt x="694747" y="842911"/>
                  <a:pt x="867976" y="786699"/>
                  <a:pt x="914629" y="768725"/>
                </a:cubicBezTo>
                <a:cubicBezTo>
                  <a:pt x="979637" y="743486"/>
                  <a:pt x="1053823" y="734691"/>
                  <a:pt x="1117684" y="688420"/>
                </a:cubicBezTo>
                <a:cubicBezTo>
                  <a:pt x="1054970" y="678860"/>
                  <a:pt x="1004112" y="722072"/>
                  <a:pt x="928778" y="701040"/>
                </a:cubicBezTo>
                <a:cubicBezTo>
                  <a:pt x="1048088" y="656299"/>
                  <a:pt x="1157454" y="636031"/>
                  <a:pt x="1243877" y="574464"/>
                </a:cubicBezTo>
                <a:cubicBezTo>
                  <a:pt x="1254585" y="566816"/>
                  <a:pt x="1275617" y="569111"/>
                  <a:pt x="1291678" y="566434"/>
                </a:cubicBezTo>
                <a:cubicBezTo>
                  <a:pt x="1460699" y="539283"/>
                  <a:pt x="1630486" y="516339"/>
                  <a:pt x="1797596" y="476952"/>
                </a:cubicBezTo>
                <a:cubicBezTo>
                  <a:pt x="1835454" y="467774"/>
                  <a:pt x="1902374" y="465480"/>
                  <a:pt x="1895491" y="432593"/>
                </a:cubicBezTo>
                <a:cubicBezTo>
                  <a:pt x="1885166" y="383263"/>
                  <a:pt x="1822835" y="418444"/>
                  <a:pt x="1782682" y="423033"/>
                </a:cubicBezTo>
                <a:cubicBezTo>
                  <a:pt x="1658019" y="437947"/>
                  <a:pt x="1533356" y="463950"/>
                  <a:pt x="1406781" y="449419"/>
                </a:cubicBezTo>
                <a:cubicBezTo>
                  <a:pt x="1492056" y="431064"/>
                  <a:pt x="1576950" y="412326"/>
                  <a:pt x="1662226" y="393970"/>
                </a:cubicBezTo>
                <a:cubicBezTo>
                  <a:pt x="1564330" y="400471"/>
                  <a:pt x="1479055" y="357642"/>
                  <a:pt x="1383837" y="376762"/>
                </a:cubicBezTo>
                <a:cubicBezTo>
                  <a:pt x="1353244" y="382881"/>
                  <a:pt x="1321123" y="363378"/>
                  <a:pt x="1318063" y="333168"/>
                </a:cubicBezTo>
                <a:cubicBezTo>
                  <a:pt x="1314622" y="309077"/>
                  <a:pt x="1343302" y="298370"/>
                  <a:pt x="1365099" y="290722"/>
                </a:cubicBezTo>
                <a:cubicBezTo>
                  <a:pt x="1420930" y="271219"/>
                  <a:pt x="1465288" y="213477"/>
                  <a:pt x="1536798" y="244069"/>
                </a:cubicBezTo>
                <a:cubicBezTo>
                  <a:pt x="1581921" y="195886"/>
                  <a:pt x="1653813" y="188238"/>
                  <a:pt x="1711938" y="175619"/>
                </a:cubicBezTo>
                <a:cubicBezTo>
                  <a:pt x="1897403" y="135849"/>
                  <a:pt x="2085546" y="104874"/>
                  <a:pt x="2273687" y="78488"/>
                </a:cubicBezTo>
                <a:cubicBezTo>
                  <a:pt x="2397204" y="61280"/>
                  <a:pt x="2524544" y="68546"/>
                  <a:pt x="2646913" y="46749"/>
                </a:cubicBezTo>
                <a:cubicBezTo>
                  <a:pt x="2886297" y="4302"/>
                  <a:pt x="3124151" y="5450"/>
                  <a:pt x="3362388" y="861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7239B3F1-F32E-9410-45EC-F96D056EA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5427"/>
            <a:ext cx="3733800" cy="40243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İç Denetim ve Amacı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5C4D7C4E-3290-F51A-7742-7AD364C721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2196399"/>
              </p:ext>
            </p:extLst>
          </p:nvPr>
        </p:nvGraphicFramePr>
        <p:xfrm>
          <a:off x="4702547" y="609600"/>
          <a:ext cx="6651253" cy="5567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8401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2E442304-DDBD-4F7B-8017-36BCC863FB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5370352-55CE-0A57-F44F-AAB8675B6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İç Denetçinin Görevleri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xmlns="" id="{5E107275-3853-46FD-A241-DE4355A426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3E11EA68-3E48-EA04-3097-2C7003A51B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811081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3194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2E442304-DDBD-4F7B-8017-36BCC863FB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8B89BDD5-6C83-8D56-045F-99FE2157E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İç Denetim Koordinasyon Kurulu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xmlns="" id="{5E107275-3853-46FD-A241-DE4355A426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78331ADC-11DA-9A41-AE23-E780A92ECE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0752660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22950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xmlns="" id="{DCC231C8-C761-4B31-9B1C-C6D19248C6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DB1F1F36-C698-6045-E997-B4235FC30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Dış Denetim: Sayıştay</a:t>
            </a:r>
          </a:p>
        </p:txBody>
      </p:sp>
      <p:graphicFrame>
        <p:nvGraphicFramePr>
          <p:cNvPr id="14" name="Metin Yer Tutucusu 2">
            <a:extLst>
              <a:ext uri="{FF2B5EF4-FFF2-40B4-BE49-F238E27FC236}">
                <a16:creationId xmlns:a16="http://schemas.microsoft.com/office/drawing/2014/main" xmlns="" id="{7684F070-AAB3-FA3C-578A-37D8C69C66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8313550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93506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DCC231C8-C761-4B31-9B1C-C6D19248C6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FA06E066-DE5F-835B-3812-53A62745A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Faaliyet Raporları Türleri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C13AA09A-1A6E-00DE-48C1-B3918595FA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5091067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6018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3D08B02-9C6D-56E1-BE12-C0C93181813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50AB553-2A96-4A92-96F2-93548E0969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132DD8E-CC73-00B1-9914-7DB87860A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Kesin Hesap Süreci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AFC054C8-2AB4-2F2B-E7A9-C5C6E25A1E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635497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277454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98DED6BC-9A3E-48D4-AD7C-A56D63F547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6B6E033A-DB2E-49B8-B600-B38E0C2802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3235" y="1371600"/>
            <a:ext cx="4529312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027C6BF-7315-4567-D5CB-D3E7FDB81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941" y="685801"/>
            <a:ext cx="3494859" cy="54911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Taşınır Mal Yönetimi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F81A0449-D63C-5ACA-9120-84A4E391E3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0873763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75497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98DED6BC-9A3E-48D4-AD7C-A56D63F547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6B6E033A-DB2E-49B8-B600-B38E0C2802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3235" y="1371600"/>
            <a:ext cx="4529312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9173E8F0-A032-096F-FF2A-36138C088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941" y="685801"/>
            <a:ext cx="3494859" cy="54911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Taşınmaz Mal Yönetimi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D50D6814-E618-808D-FD62-C932FFC7E5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4145789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58111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98DED6BC-9A3E-48D4-AD7C-A56D63F547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6B6E033A-DB2E-49B8-B600-B38E0C2802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3235" y="1371600"/>
            <a:ext cx="4529312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D7DB831E-A26C-7D2A-6ADD-438C2AB6B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941" y="685801"/>
            <a:ext cx="3494859" cy="54911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Malî İstatistikler</a:t>
            </a:r>
          </a:p>
        </p:txBody>
      </p: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CB90EA50-12C5-66BB-A0FB-AFC464C6F8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5511429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37839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56E9B3E6-E277-4D68-BA48-9CB43FFBD6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AE1C45F0-260A-458C-96ED-C1F6D2151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A6604B49-AD5C-4590-B051-06C8222ECD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743ECCAF-29C5-4537-947C-7EA1292463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ED49787B-8DE6-4467-AD0A-8DECC6E0C2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D5B0017B-2ECA-49AF-B397-DC140825DF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EABF4BD-4997-5FBE-F4F8-BA913848C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Ödenek Üstü Harcama Yasağı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6CF1BAF6-AD41-4082-B212-8A1F9A2E8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DA921DA0-1CB3-8BA0-38C7-58D5F13C3A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4541072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27340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56E9B3E6-E277-4D68-BA48-9CB43FFBD6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AE1C45F0-260A-458C-96ED-C1F6D2151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A6604B49-AD5C-4590-B051-06C8222ECD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743ECCAF-29C5-4537-947C-7EA1292463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ED49787B-8DE6-4467-AD0A-8DECC6E0C2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D5B0017B-2ECA-49AF-B397-DC140825DF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EC12E878-27F8-2877-8B26-49D071C03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Sonuç: Modern Mali Yönetim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6CF1BAF6-AD41-4082-B212-8A1F9A2E8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Metin Yer Tutucusu 2">
            <a:extLst>
              <a:ext uri="{FF2B5EF4-FFF2-40B4-BE49-F238E27FC236}">
                <a16:creationId xmlns:a16="http://schemas.microsoft.com/office/drawing/2014/main" xmlns="" id="{96EB9270-D6D3-B5F8-BFBC-BA9E14DB8D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0420494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4833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1513</Words>
  <Application>Microsoft Office PowerPoint</Application>
  <PresentationFormat>Geniş ekran</PresentationFormat>
  <Paragraphs>153</Paragraphs>
  <Slides>35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40" baseType="lpstr">
      <vt:lpstr>Aptos</vt:lpstr>
      <vt:lpstr>Aptos Display</vt:lpstr>
      <vt:lpstr>Arial</vt:lpstr>
      <vt:lpstr>Calibri</vt:lpstr>
      <vt:lpstr>Office Teması</vt:lpstr>
      <vt:lpstr>5018 Sayılı Kamu Malî Yönetimi ve Kontrol Kanunu</vt:lpstr>
      <vt:lpstr>Kanunun Amacı ve Temel Odak Noktası</vt:lpstr>
      <vt:lpstr>Kanunun Kapsamı (Genel Yönetim)</vt:lpstr>
      <vt:lpstr>I Sayılı Cetvel: Genel Bütçeli İdareler</vt:lpstr>
      <vt:lpstr>II Sayılı Cetvel: Özel Bütçeli İdareler</vt:lpstr>
      <vt:lpstr>III Sayılı Cetvel: Bağımsız Kurumlar</vt:lpstr>
      <vt:lpstr>Temel İlkeler - I</vt:lpstr>
      <vt:lpstr>Malî Saydamlığın Şartları</vt:lpstr>
      <vt:lpstr>Hesap Verme Sorumluluğu</vt:lpstr>
      <vt:lpstr>Stratejik Planlama ve Performans</vt:lpstr>
      <vt:lpstr>Bakanların Sorumluluğu</vt:lpstr>
      <vt:lpstr>Üst Yöneticiler ve Görevleri</vt:lpstr>
      <vt:lpstr>Bütçe İlkeleri </vt:lpstr>
      <vt:lpstr>OVP ve Orta Vadeli Mali Plan</vt:lpstr>
      <vt:lpstr>Bütçe Hazırlık Takvimi</vt:lpstr>
      <vt:lpstr>Harcama Yetkilisi ve Talimatı</vt:lpstr>
      <vt:lpstr>Gerçekleştirme Görevlisi</vt:lpstr>
      <vt:lpstr>Muhasebe Yetkilisi ve Ödeme Kontrolü</vt:lpstr>
      <vt:lpstr>Ödenek Aktarma Kuralları</vt:lpstr>
      <vt:lpstr>Örtülü Ödenek ve Kullanımı</vt:lpstr>
      <vt:lpstr>Kamu Zararı Nedir?</vt:lpstr>
      <vt:lpstr>Kamu Zararının Giderilmesi</vt:lpstr>
      <vt:lpstr>İç Kontrol Sistemi</vt:lpstr>
      <vt:lpstr>Ön Malî Kontrol</vt:lpstr>
      <vt:lpstr>İç Denetim ve Amacı</vt:lpstr>
      <vt:lpstr>İç Denetçinin Görevleri</vt:lpstr>
      <vt:lpstr>İç Denetim Koordinasyon Kurulu</vt:lpstr>
      <vt:lpstr>Dış Denetim: Sayıştay</vt:lpstr>
      <vt:lpstr>Faaliyet Raporları Türleri</vt:lpstr>
      <vt:lpstr>Kesin Hesap Süreci</vt:lpstr>
      <vt:lpstr>Taşınır Mal Yönetimi</vt:lpstr>
      <vt:lpstr>Taşınmaz Mal Yönetimi</vt:lpstr>
      <vt:lpstr>Malî İstatistikler</vt:lpstr>
      <vt:lpstr>Ödenek Üstü Harcama Yasağı</vt:lpstr>
      <vt:lpstr>Sonuç: Modern Mali Yönetim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5018 Sayılı Kamu Malî Yönetimi ve Kontrol Kanunu</dc:title>
  <dc:creator>Altan Rençber</dc:creator>
  <cp:lastModifiedBy>Yasin Çiğdem</cp:lastModifiedBy>
  <cp:revision>3</cp:revision>
  <dcterms:created xsi:type="dcterms:W3CDTF">2026-02-02T11:37:21Z</dcterms:created>
  <dcterms:modified xsi:type="dcterms:W3CDTF">2026-02-02T12:20:08Z</dcterms:modified>
</cp:coreProperties>
</file>